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5" r:id="rId1"/>
  </p:sldMasterIdLst>
  <p:notesMasterIdLst>
    <p:notesMasterId r:id="rId20"/>
  </p:notesMasterIdLst>
  <p:sldIdLst>
    <p:sldId id="256" r:id="rId2"/>
    <p:sldId id="257" r:id="rId3"/>
    <p:sldId id="258" r:id="rId4"/>
    <p:sldId id="266" r:id="rId5"/>
    <p:sldId id="259" r:id="rId6"/>
    <p:sldId id="270" r:id="rId7"/>
    <p:sldId id="271" r:id="rId8"/>
    <p:sldId id="262" r:id="rId9"/>
    <p:sldId id="272" r:id="rId10"/>
    <p:sldId id="267" r:id="rId11"/>
    <p:sldId id="268" r:id="rId12"/>
    <p:sldId id="273" r:id="rId13"/>
    <p:sldId id="263" r:id="rId14"/>
    <p:sldId id="274" r:id="rId15"/>
    <p:sldId id="275" r:id="rId16"/>
    <p:sldId id="264" r:id="rId17"/>
    <p:sldId id="265" r:id="rId18"/>
    <p:sldId id="276" r:id="rId1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9848"/>
    <a:srgbClr val="E7E6E6"/>
    <a:srgbClr val="EAEAEA"/>
    <a:srgbClr val="ECB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0AA193-93A7-4AB5-B7AF-4E6E14FE8D64}" v="176" dt="2019-05-09T04:29:16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5365" autoAdjust="0"/>
  </p:normalViewPr>
  <p:slideViewPr>
    <p:cSldViewPr snapToGrid="0" snapToObjects="1">
      <p:cViewPr varScale="1">
        <p:scale>
          <a:sx n="49" d="100"/>
          <a:sy n="49" d="100"/>
        </p:scale>
        <p:origin x="182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Hyeon Kim" userId="35e58f511dfbcbd7" providerId="LiveId" clId="{580AA193-93A7-4AB5-B7AF-4E6E14FE8D64}"/>
    <pc:docChg chg="undo redo custSel addSld modSld modMainMaster">
      <pc:chgData name="DaHyeon Kim" userId="35e58f511dfbcbd7" providerId="LiveId" clId="{580AA193-93A7-4AB5-B7AF-4E6E14FE8D64}" dt="2019-05-09T04:30:39.789" v="847" actId="1037"/>
      <pc:docMkLst>
        <pc:docMk/>
      </pc:docMkLst>
      <pc:sldChg chg="addSp modSp setBg">
        <pc:chgData name="DaHyeon Kim" userId="35e58f511dfbcbd7" providerId="LiveId" clId="{580AA193-93A7-4AB5-B7AF-4E6E14FE8D64}" dt="2019-05-09T01:28:12.429" v="774" actId="1076"/>
        <pc:sldMkLst>
          <pc:docMk/>
          <pc:sldMk cId="951694682" sldId="256"/>
        </pc:sldMkLst>
        <pc:spChg chg="mod">
          <ac:chgData name="DaHyeon Kim" userId="35e58f511dfbcbd7" providerId="LiveId" clId="{580AA193-93A7-4AB5-B7AF-4E6E14FE8D64}" dt="2019-05-09T00:50:23.729" v="216" actId="20577"/>
          <ac:spMkLst>
            <pc:docMk/>
            <pc:sldMk cId="951694682" sldId="256"/>
            <ac:spMk id="6" creationId="{C60AEA2F-20BF-4892-99F5-363296A16D0D}"/>
          </ac:spMkLst>
        </pc:spChg>
        <pc:cxnChg chg="add mod">
          <ac:chgData name="DaHyeon Kim" userId="35e58f511dfbcbd7" providerId="LiveId" clId="{580AA193-93A7-4AB5-B7AF-4E6E14FE8D64}" dt="2019-05-09T01:28:12.429" v="774" actId="1076"/>
          <ac:cxnSpMkLst>
            <pc:docMk/>
            <pc:sldMk cId="951694682" sldId="256"/>
            <ac:cxnSpMk id="3" creationId="{F82BABA8-0C31-48B7-B41C-D05F3BC8C5C0}"/>
          </ac:cxnSpMkLst>
        </pc:cxnChg>
      </pc:sldChg>
      <pc:sldChg chg="addSp delSp modSp">
        <pc:chgData name="DaHyeon Kim" userId="35e58f511dfbcbd7" providerId="LiveId" clId="{580AA193-93A7-4AB5-B7AF-4E6E14FE8D64}" dt="2019-05-09T04:30:39.789" v="847" actId="1037"/>
        <pc:sldMkLst>
          <pc:docMk/>
          <pc:sldMk cId="3553064387" sldId="257"/>
        </pc:sldMkLst>
        <pc:spChg chg="add del mod">
          <ac:chgData name="DaHyeon Kim" userId="35e58f511dfbcbd7" providerId="LiveId" clId="{580AA193-93A7-4AB5-B7AF-4E6E14FE8D64}" dt="2019-05-09T00:22:03.028" v="111" actId="478"/>
          <ac:spMkLst>
            <pc:docMk/>
            <pc:sldMk cId="3553064387" sldId="257"/>
            <ac:spMk id="6" creationId="{FEC7436F-AEE2-4991-B347-DE014A475FD5}"/>
          </ac:spMkLst>
        </pc:spChg>
        <pc:spChg chg="add mod">
          <ac:chgData name="DaHyeon Kim" userId="35e58f511dfbcbd7" providerId="LiveId" clId="{580AA193-93A7-4AB5-B7AF-4E6E14FE8D64}" dt="2019-05-09T00:22:39.512" v="119" actId="1076"/>
          <ac:spMkLst>
            <pc:docMk/>
            <pc:sldMk cId="3553064387" sldId="257"/>
            <ac:spMk id="7" creationId="{AE4F71AD-36BC-4F30-8E3F-F7CE44B5B48C}"/>
          </ac:spMkLst>
        </pc:spChg>
        <pc:spChg chg="mod topLvl">
          <ac:chgData name="DaHyeon Kim" userId="35e58f511dfbcbd7" providerId="LiveId" clId="{580AA193-93A7-4AB5-B7AF-4E6E14FE8D64}" dt="2019-05-09T00:23:48.121" v="130" actId="164"/>
          <ac:spMkLst>
            <pc:docMk/>
            <pc:sldMk cId="3553064387" sldId="257"/>
            <ac:spMk id="9" creationId="{CD64B3B7-B4D2-410C-AF43-6CDD9939180C}"/>
          </ac:spMkLst>
        </pc:spChg>
        <pc:spChg chg="mod topLvl">
          <ac:chgData name="DaHyeon Kim" userId="35e58f511dfbcbd7" providerId="LiveId" clId="{580AA193-93A7-4AB5-B7AF-4E6E14FE8D64}" dt="2019-05-09T00:23:48.121" v="130" actId="164"/>
          <ac:spMkLst>
            <pc:docMk/>
            <pc:sldMk cId="3553064387" sldId="257"/>
            <ac:spMk id="10" creationId="{B10F31C6-E9C4-4540-A066-C7E37D8723E0}"/>
          </ac:spMkLst>
        </pc:spChg>
        <pc:spChg chg="add mod">
          <ac:chgData name="DaHyeon Kim" userId="35e58f511dfbcbd7" providerId="LiveId" clId="{580AA193-93A7-4AB5-B7AF-4E6E14FE8D64}" dt="2019-05-09T01:13:00.307" v="552" actId="164"/>
          <ac:spMkLst>
            <pc:docMk/>
            <pc:sldMk cId="3553064387" sldId="257"/>
            <ac:spMk id="11" creationId="{DC570291-2C14-48A0-A6AC-FA93A9A261FD}"/>
          </ac:spMkLst>
        </pc:spChg>
        <pc:spChg chg="add mod">
          <ac:chgData name="DaHyeon Kim" userId="35e58f511dfbcbd7" providerId="LiveId" clId="{580AA193-93A7-4AB5-B7AF-4E6E14FE8D64}" dt="2019-05-09T01:13:00.307" v="552" actId="164"/>
          <ac:spMkLst>
            <pc:docMk/>
            <pc:sldMk cId="3553064387" sldId="257"/>
            <ac:spMk id="12" creationId="{5DE7AD85-9846-4AE2-912A-B2513F1AD3BA}"/>
          </ac:spMkLst>
        </pc:spChg>
        <pc:spChg chg="add del mod">
          <ac:chgData name="DaHyeon Kim" userId="35e58f511dfbcbd7" providerId="LiveId" clId="{580AA193-93A7-4AB5-B7AF-4E6E14FE8D64}" dt="2019-05-09T01:08:48.863" v="533" actId="478"/>
          <ac:spMkLst>
            <pc:docMk/>
            <pc:sldMk cId="3553064387" sldId="257"/>
            <ac:spMk id="13" creationId="{09DCC3F4-BED4-474E-ADC4-3135C40CCC24}"/>
          </ac:spMkLst>
        </pc:spChg>
        <pc:spChg chg="add del mod">
          <ac:chgData name="DaHyeon Kim" userId="35e58f511dfbcbd7" providerId="LiveId" clId="{580AA193-93A7-4AB5-B7AF-4E6E14FE8D64}" dt="2019-05-09T01:08:48.863" v="533" actId="478"/>
          <ac:spMkLst>
            <pc:docMk/>
            <pc:sldMk cId="3553064387" sldId="257"/>
            <ac:spMk id="14" creationId="{1673D97F-AF59-4E74-A40B-A3A5ED5C396B}"/>
          </ac:spMkLst>
        </pc:spChg>
        <pc:spChg chg="add del mod">
          <ac:chgData name="DaHyeon Kim" userId="35e58f511dfbcbd7" providerId="LiveId" clId="{580AA193-93A7-4AB5-B7AF-4E6E14FE8D64}" dt="2019-05-09T01:08:40.760" v="532" actId="478"/>
          <ac:spMkLst>
            <pc:docMk/>
            <pc:sldMk cId="3553064387" sldId="257"/>
            <ac:spMk id="15" creationId="{71286195-9D00-4723-A4A8-45A9CF55675C}"/>
          </ac:spMkLst>
        </pc:spChg>
        <pc:spChg chg="add del mod">
          <ac:chgData name="DaHyeon Kim" userId="35e58f511dfbcbd7" providerId="LiveId" clId="{580AA193-93A7-4AB5-B7AF-4E6E14FE8D64}" dt="2019-05-09T01:08:40.760" v="532" actId="478"/>
          <ac:spMkLst>
            <pc:docMk/>
            <pc:sldMk cId="3553064387" sldId="257"/>
            <ac:spMk id="16" creationId="{84991EF8-FD11-4970-9EDB-589AEF433335}"/>
          </ac:spMkLst>
        </pc:spChg>
        <pc:spChg chg="add del mod">
          <ac:chgData name="DaHyeon Kim" userId="35e58f511dfbcbd7" providerId="LiveId" clId="{580AA193-93A7-4AB5-B7AF-4E6E14FE8D64}" dt="2019-05-09T01:08:40.760" v="532" actId="478"/>
          <ac:spMkLst>
            <pc:docMk/>
            <pc:sldMk cId="3553064387" sldId="257"/>
            <ac:spMk id="18" creationId="{99E23465-F06B-4273-A4CE-A8359E17F1A2}"/>
          </ac:spMkLst>
        </pc:spChg>
        <pc:spChg chg="add del mod">
          <ac:chgData name="DaHyeon Kim" userId="35e58f511dfbcbd7" providerId="LiveId" clId="{580AA193-93A7-4AB5-B7AF-4E6E14FE8D64}" dt="2019-05-09T01:08:40.760" v="532" actId="478"/>
          <ac:spMkLst>
            <pc:docMk/>
            <pc:sldMk cId="3553064387" sldId="257"/>
            <ac:spMk id="19" creationId="{CB4137AE-24FB-4460-ABE5-5671A68E9872}"/>
          </ac:spMkLst>
        </pc:spChg>
        <pc:spChg chg="add del mod">
          <ac:chgData name="DaHyeon Kim" userId="35e58f511dfbcbd7" providerId="LiveId" clId="{580AA193-93A7-4AB5-B7AF-4E6E14FE8D64}" dt="2019-05-09T01:08:21.060" v="529" actId="478"/>
          <ac:spMkLst>
            <pc:docMk/>
            <pc:sldMk cId="3553064387" sldId="257"/>
            <ac:spMk id="20" creationId="{012BC104-1C42-4686-B4C8-887A371D3A48}"/>
          </ac:spMkLst>
        </pc:spChg>
        <pc:spChg chg="add del mod">
          <ac:chgData name="DaHyeon Kim" userId="35e58f511dfbcbd7" providerId="LiveId" clId="{580AA193-93A7-4AB5-B7AF-4E6E14FE8D64}" dt="2019-05-09T01:08:21.060" v="529" actId="478"/>
          <ac:spMkLst>
            <pc:docMk/>
            <pc:sldMk cId="3553064387" sldId="257"/>
            <ac:spMk id="21" creationId="{ED57EF54-2B42-4452-BB8D-AFC3DBD18BEC}"/>
          </ac:spMkLst>
        </pc:spChg>
        <pc:spChg chg="add del mod">
          <ac:chgData name="DaHyeon Kim" userId="35e58f511dfbcbd7" providerId="LiveId" clId="{580AA193-93A7-4AB5-B7AF-4E6E14FE8D64}" dt="2019-05-09T01:08:21.060" v="529" actId="478"/>
          <ac:spMkLst>
            <pc:docMk/>
            <pc:sldMk cId="3553064387" sldId="257"/>
            <ac:spMk id="22" creationId="{E249961F-8E19-4EF8-A64C-9F93304E61BC}"/>
          </ac:spMkLst>
        </pc:spChg>
        <pc:spChg chg="add del mod">
          <ac:chgData name="DaHyeon Kim" userId="35e58f511dfbcbd7" providerId="LiveId" clId="{580AA193-93A7-4AB5-B7AF-4E6E14FE8D64}" dt="2019-05-09T01:08:21.060" v="529" actId="478"/>
          <ac:spMkLst>
            <pc:docMk/>
            <pc:sldMk cId="3553064387" sldId="257"/>
            <ac:spMk id="23" creationId="{AAC65330-7839-451A-9D66-216FA8FD69F5}"/>
          </ac:spMkLst>
        </pc:spChg>
        <pc:spChg chg="add del mod">
          <ac:chgData name="DaHyeon Kim" userId="35e58f511dfbcbd7" providerId="LiveId" clId="{580AA193-93A7-4AB5-B7AF-4E6E14FE8D64}" dt="2019-05-09T01:08:21.060" v="529" actId="478"/>
          <ac:spMkLst>
            <pc:docMk/>
            <pc:sldMk cId="3553064387" sldId="257"/>
            <ac:spMk id="24" creationId="{08224B98-7AA7-49B2-BB6E-3F2F6AC29ECA}"/>
          </ac:spMkLst>
        </pc:spChg>
        <pc:spChg chg="add del mod">
          <ac:chgData name="DaHyeon Kim" userId="35e58f511dfbcbd7" providerId="LiveId" clId="{580AA193-93A7-4AB5-B7AF-4E6E14FE8D64}" dt="2019-05-09T01:08:21.060" v="529" actId="478"/>
          <ac:spMkLst>
            <pc:docMk/>
            <pc:sldMk cId="3553064387" sldId="257"/>
            <ac:spMk id="25" creationId="{A0F2376B-3D2C-4C48-9275-AF1311AB645A}"/>
          </ac:spMkLst>
        </pc:spChg>
        <pc:spChg chg="add del mod">
          <ac:chgData name="DaHyeon Kim" userId="35e58f511dfbcbd7" providerId="LiveId" clId="{580AA193-93A7-4AB5-B7AF-4E6E14FE8D64}" dt="2019-05-09T01:08:21.060" v="529" actId="478"/>
          <ac:spMkLst>
            <pc:docMk/>
            <pc:sldMk cId="3553064387" sldId="257"/>
            <ac:spMk id="26" creationId="{3BD79B5F-987A-4567-AC19-DE4DC675152E}"/>
          </ac:spMkLst>
        </pc:spChg>
        <pc:spChg chg="add del mod">
          <ac:chgData name="DaHyeon Kim" userId="35e58f511dfbcbd7" providerId="LiveId" clId="{580AA193-93A7-4AB5-B7AF-4E6E14FE8D64}" dt="2019-05-09T01:08:21.060" v="529" actId="478"/>
          <ac:spMkLst>
            <pc:docMk/>
            <pc:sldMk cId="3553064387" sldId="257"/>
            <ac:spMk id="27" creationId="{E5EDEDE3-DC0F-48EB-9458-788DE3FD5E4B}"/>
          </ac:spMkLst>
        </pc:spChg>
        <pc:spChg chg="add del mod">
          <ac:chgData name="DaHyeon Kim" userId="35e58f511dfbcbd7" providerId="LiveId" clId="{580AA193-93A7-4AB5-B7AF-4E6E14FE8D64}" dt="2019-05-09T01:08:21.060" v="529" actId="478"/>
          <ac:spMkLst>
            <pc:docMk/>
            <pc:sldMk cId="3553064387" sldId="257"/>
            <ac:spMk id="28" creationId="{DE5BAD91-E789-4C21-BE2C-FB783FF3A6FB}"/>
          </ac:spMkLst>
        </pc:spChg>
        <pc:spChg chg="add del mod">
          <ac:chgData name="DaHyeon Kim" userId="35e58f511dfbcbd7" providerId="LiveId" clId="{580AA193-93A7-4AB5-B7AF-4E6E14FE8D64}" dt="2019-05-09T01:08:21.060" v="529" actId="478"/>
          <ac:spMkLst>
            <pc:docMk/>
            <pc:sldMk cId="3553064387" sldId="257"/>
            <ac:spMk id="29" creationId="{D1DC25BF-298D-4187-A0C1-0AF51B41300C}"/>
          </ac:spMkLst>
        </pc:spChg>
        <pc:spChg chg="add mod">
          <ac:chgData name="DaHyeon Kim" userId="35e58f511dfbcbd7" providerId="LiveId" clId="{580AA193-93A7-4AB5-B7AF-4E6E14FE8D64}" dt="2019-05-09T01:13:07.336" v="553" actId="164"/>
          <ac:spMkLst>
            <pc:docMk/>
            <pc:sldMk cId="3553064387" sldId="257"/>
            <ac:spMk id="30" creationId="{CDA709DB-87D0-415C-B8B7-978C26B698FC}"/>
          </ac:spMkLst>
        </pc:spChg>
        <pc:spChg chg="add mod">
          <ac:chgData name="DaHyeon Kim" userId="35e58f511dfbcbd7" providerId="LiveId" clId="{580AA193-93A7-4AB5-B7AF-4E6E14FE8D64}" dt="2019-05-09T01:13:07.336" v="553" actId="164"/>
          <ac:spMkLst>
            <pc:docMk/>
            <pc:sldMk cId="3553064387" sldId="257"/>
            <ac:spMk id="31" creationId="{A76D944A-9BD6-4E3A-AA42-AA803EDE67F0}"/>
          </ac:spMkLst>
        </pc:spChg>
        <pc:spChg chg="add mod">
          <ac:chgData name="DaHyeon Kim" userId="35e58f511dfbcbd7" providerId="LiveId" clId="{580AA193-93A7-4AB5-B7AF-4E6E14FE8D64}" dt="2019-05-09T01:13:15.314" v="554" actId="164"/>
          <ac:spMkLst>
            <pc:docMk/>
            <pc:sldMk cId="3553064387" sldId="257"/>
            <ac:spMk id="32" creationId="{54C7D54C-C615-4782-9D59-904B0E0658FC}"/>
          </ac:spMkLst>
        </pc:spChg>
        <pc:spChg chg="add mod">
          <ac:chgData name="DaHyeon Kim" userId="35e58f511dfbcbd7" providerId="LiveId" clId="{580AA193-93A7-4AB5-B7AF-4E6E14FE8D64}" dt="2019-05-09T01:13:15.314" v="554" actId="164"/>
          <ac:spMkLst>
            <pc:docMk/>
            <pc:sldMk cId="3553064387" sldId="257"/>
            <ac:spMk id="33" creationId="{0B193818-C73A-4302-9D76-B9F9E22927E5}"/>
          </ac:spMkLst>
        </pc:spChg>
        <pc:spChg chg="add mod">
          <ac:chgData name="DaHyeon Kim" userId="35e58f511dfbcbd7" providerId="LiveId" clId="{580AA193-93A7-4AB5-B7AF-4E6E14FE8D64}" dt="2019-05-09T01:15:37.875" v="566" actId="164"/>
          <ac:spMkLst>
            <pc:docMk/>
            <pc:sldMk cId="3553064387" sldId="257"/>
            <ac:spMk id="34" creationId="{86B25DD3-ACD2-4240-AB3E-29883E6451C0}"/>
          </ac:spMkLst>
        </pc:spChg>
        <pc:spChg chg="add mod">
          <ac:chgData name="DaHyeon Kim" userId="35e58f511dfbcbd7" providerId="LiveId" clId="{580AA193-93A7-4AB5-B7AF-4E6E14FE8D64}" dt="2019-05-09T01:15:37.875" v="566" actId="164"/>
          <ac:spMkLst>
            <pc:docMk/>
            <pc:sldMk cId="3553064387" sldId="257"/>
            <ac:spMk id="35" creationId="{3EA13895-FFBB-4D2C-9BBE-D58F1A6EAAB8}"/>
          </ac:spMkLst>
        </pc:spChg>
        <pc:spChg chg="add mod">
          <ac:chgData name="DaHyeon Kim" userId="35e58f511dfbcbd7" providerId="LiveId" clId="{580AA193-93A7-4AB5-B7AF-4E6E14FE8D64}" dt="2019-05-09T01:15:46.548" v="567" actId="164"/>
          <ac:spMkLst>
            <pc:docMk/>
            <pc:sldMk cId="3553064387" sldId="257"/>
            <ac:spMk id="36" creationId="{F9641CEF-FCC3-4E3D-AA16-F45FBD5FF022}"/>
          </ac:spMkLst>
        </pc:spChg>
        <pc:spChg chg="add mod">
          <ac:chgData name="DaHyeon Kim" userId="35e58f511dfbcbd7" providerId="LiveId" clId="{580AA193-93A7-4AB5-B7AF-4E6E14FE8D64}" dt="2019-05-09T01:15:46.548" v="567" actId="164"/>
          <ac:spMkLst>
            <pc:docMk/>
            <pc:sldMk cId="3553064387" sldId="257"/>
            <ac:spMk id="37" creationId="{A0EB6797-1974-4CF5-8FEC-86347C1BAF8D}"/>
          </ac:spMkLst>
        </pc:spChg>
        <pc:spChg chg="add mod">
          <ac:chgData name="DaHyeon Kim" userId="35e58f511dfbcbd7" providerId="LiveId" clId="{580AA193-93A7-4AB5-B7AF-4E6E14FE8D64}" dt="2019-05-09T01:15:50.325" v="568" actId="164"/>
          <ac:spMkLst>
            <pc:docMk/>
            <pc:sldMk cId="3553064387" sldId="257"/>
            <ac:spMk id="38" creationId="{D341F442-C561-454C-811E-B5C380001B82}"/>
          </ac:spMkLst>
        </pc:spChg>
        <pc:spChg chg="add mod">
          <ac:chgData name="DaHyeon Kim" userId="35e58f511dfbcbd7" providerId="LiveId" clId="{580AA193-93A7-4AB5-B7AF-4E6E14FE8D64}" dt="2019-05-09T01:15:50.325" v="568" actId="164"/>
          <ac:spMkLst>
            <pc:docMk/>
            <pc:sldMk cId="3553064387" sldId="257"/>
            <ac:spMk id="39" creationId="{D14FD056-9D63-4B20-B7D1-3F883DFEB76B}"/>
          </ac:spMkLst>
        </pc:spChg>
        <pc:grpChg chg="add mod">
          <ac:chgData name="DaHyeon Kim" userId="35e58f511dfbcbd7" providerId="LiveId" clId="{580AA193-93A7-4AB5-B7AF-4E6E14FE8D64}" dt="2019-05-09T04:29:04.928" v="801" actId="1036"/>
          <ac:grpSpMkLst>
            <pc:docMk/>
            <pc:sldMk cId="3553064387" sldId="257"/>
            <ac:grpSpMk id="2" creationId="{9CB08ACE-CFBF-4589-B573-DC29F887EEEF}"/>
          </ac:grpSpMkLst>
        </pc:grpChg>
        <pc:grpChg chg="add del mod">
          <ac:chgData name="DaHyeon Kim" userId="35e58f511dfbcbd7" providerId="LiveId" clId="{580AA193-93A7-4AB5-B7AF-4E6E14FE8D64}" dt="2019-05-09T00:23:02.085" v="122" actId="165"/>
          <ac:grpSpMkLst>
            <pc:docMk/>
            <pc:sldMk cId="3553064387" sldId="257"/>
            <ac:grpSpMk id="8" creationId="{3BE49133-D534-4476-ABAF-5CFA6CE8C24A}"/>
          </ac:grpSpMkLst>
        </pc:grpChg>
        <pc:grpChg chg="add mod">
          <ac:chgData name="DaHyeon Kim" userId="35e58f511dfbcbd7" providerId="LiveId" clId="{580AA193-93A7-4AB5-B7AF-4E6E14FE8D64}" dt="2019-05-09T04:28:51.377" v="792" actId="1035"/>
          <ac:grpSpMkLst>
            <pc:docMk/>
            <pc:sldMk cId="3553064387" sldId="257"/>
            <ac:grpSpMk id="42" creationId="{DE65DAB8-1D36-419E-BCBC-F31D4708108A}"/>
          </ac:grpSpMkLst>
        </pc:grpChg>
        <pc:grpChg chg="add mod">
          <ac:chgData name="DaHyeon Kim" userId="35e58f511dfbcbd7" providerId="LiveId" clId="{580AA193-93A7-4AB5-B7AF-4E6E14FE8D64}" dt="2019-05-09T04:29:22.527" v="804" actId="1036"/>
          <ac:grpSpMkLst>
            <pc:docMk/>
            <pc:sldMk cId="3553064387" sldId="257"/>
            <ac:grpSpMk id="43" creationId="{39760053-DE3C-4515-B08E-374B44B654F8}"/>
          </ac:grpSpMkLst>
        </pc:grpChg>
        <pc:grpChg chg="add mod">
          <ac:chgData name="DaHyeon Kim" userId="35e58f511dfbcbd7" providerId="LiveId" clId="{580AA193-93A7-4AB5-B7AF-4E6E14FE8D64}" dt="2019-05-09T04:29:35.764" v="805" actId="1036"/>
          <ac:grpSpMkLst>
            <pc:docMk/>
            <pc:sldMk cId="3553064387" sldId="257"/>
            <ac:grpSpMk id="44" creationId="{DEF98AAE-714A-42E5-96D5-0029C3D75EED}"/>
          </ac:grpSpMkLst>
        </pc:grpChg>
        <pc:grpChg chg="add mod">
          <ac:chgData name="DaHyeon Kim" userId="35e58f511dfbcbd7" providerId="LiveId" clId="{580AA193-93A7-4AB5-B7AF-4E6E14FE8D64}" dt="2019-05-09T01:15:07.524" v="564" actId="164"/>
          <ac:grpSpMkLst>
            <pc:docMk/>
            <pc:sldMk cId="3553064387" sldId="257"/>
            <ac:grpSpMk id="45" creationId="{BB5C23BC-9E87-4169-A4A0-3029A854B080}"/>
          </ac:grpSpMkLst>
        </pc:grpChg>
        <pc:grpChg chg="add mod">
          <ac:chgData name="DaHyeon Kim" userId="35e58f511dfbcbd7" providerId="LiveId" clId="{580AA193-93A7-4AB5-B7AF-4E6E14FE8D64}" dt="2019-05-09T01:15:07.516" v="563" actId="164"/>
          <ac:grpSpMkLst>
            <pc:docMk/>
            <pc:sldMk cId="3553064387" sldId="257"/>
            <ac:grpSpMk id="46" creationId="{0A1C05A0-625A-42BB-944D-61A967C935FB}"/>
          </ac:grpSpMkLst>
        </pc:grpChg>
        <pc:grpChg chg="add mod">
          <ac:chgData name="DaHyeon Kim" userId="35e58f511dfbcbd7" providerId="LiveId" clId="{580AA193-93A7-4AB5-B7AF-4E6E14FE8D64}" dt="2019-05-09T01:15:07.510" v="562" actId="164"/>
          <ac:grpSpMkLst>
            <pc:docMk/>
            <pc:sldMk cId="3553064387" sldId="257"/>
            <ac:grpSpMk id="47" creationId="{0FEBD633-BFCA-498A-996A-8477653B2C92}"/>
          </ac:grpSpMkLst>
        </pc:grpChg>
        <pc:grpChg chg="add mod">
          <ac:chgData name="DaHyeon Kim" userId="35e58f511dfbcbd7" providerId="LiveId" clId="{580AA193-93A7-4AB5-B7AF-4E6E14FE8D64}" dt="2019-05-09T01:14:42.297" v="561" actId="571"/>
          <ac:grpSpMkLst>
            <pc:docMk/>
            <pc:sldMk cId="3553064387" sldId="257"/>
            <ac:grpSpMk id="48" creationId="{3EBB3FDF-5E5E-4943-BFC4-58DDA94684DD}"/>
          </ac:grpSpMkLst>
        </pc:grpChg>
        <pc:grpChg chg="add mod">
          <ac:chgData name="DaHyeon Kim" userId="35e58f511dfbcbd7" providerId="LiveId" clId="{580AA193-93A7-4AB5-B7AF-4E6E14FE8D64}" dt="2019-05-09T04:29:58.997" v="821" actId="1036"/>
          <ac:grpSpMkLst>
            <pc:docMk/>
            <pc:sldMk cId="3553064387" sldId="257"/>
            <ac:grpSpMk id="51" creationId="{A31267CB-EF9E-45A4-A29C-7D86E92FD18C}"/>
          </ac:grpSpMkLst>
        </pc:grpChg>
        <pc:grpChg chg="add mod">
          <ac:chgData name="DaHyeon Kim" userId="35e58f511dfbcbd7" providerId="LiveId" clId="{580AA193-93A7-4AB5-B7AF-4E6E14FE8D64}" dt="2019-05-09T04:29:56.891" v="820" actId="1036"/>
          <ac:grpSpMkLst>
            <pc:docMk/>
            <pc:sldMk cId="3553064387" sldId="257"/>
            <ac:grpSpMk id="52" creationId="{D7EDCD0F-6A15-4922-9C89-04CE8AB3CF9C}"/>
          </ac:grpSpMkLst>
        </pc:grpChg>
        <pc:grpChg chg="add mod">
          <ac:chgData name="DaHyeon Kim" userId="35e58f511dfbcbd7" providerId="LiveId" clId="{580AA193-93A7-4AB5-B7AF-4E6E14FE8D64}" dt="2019-05-09T04:29:55.045" v="819" actId="1036"/>
          <ac:grpSpMkLst>
            <pc:docMk/>
            <pc:sldMk cId="3553064387" sldId="257"/>
            <ac:grpSpMk id="53" creationId="{F6545350-4E44-4AAD-A22B-E6CFC903B0F3}"/>
          </ac:grpSpMkLst>
        </pc:grpChg>
        <pc:grpChg chg="add mod">
          <ac:chgData name="DaHyeon Kim" userId="35e58f511dfbcbd7" providerId="LiveId" clId="{580AA193-93A7-4AB5-B7AF-4E6E14FE8D64}" dt="2019-05-09T04:29:53.146" v="817" actId="1036"/>
          <ac:grpSpMkLst>
            <pc:docMk/>
            <pc:sldMk cId="3553064387" sldId="257"/>
            <ac:grpSpMk id="54" creationId="{F2CBB3E6-E50C-429E-BAAF-B34EDC8E2E9C}"/>
          </ac:grpSpMkLst>
        </pc:grpChg>
        <pc:grpChg chg="add mod">
          <ac:chgData name="DaHyeon Kim" userId="35e58f511dfbcbd7" providerId="LiveId" clId="{580AA193-93A7-4AB5-B7AF-4E6E14FE8D64}" dt="2019-05-09T04:30:08.604" v="825" actId="1036"/>
          <ac:grpSpMkLst>
            <pc:docMk/>
            <pc:sldMk cId="3553064387" sldId="257"/>
            <ac:grpSpMk id="57" creationId="{D00E1C5E-EEC9-4570-AF45-147DF6CE183C}"/>
          </ac:grpSpMkLst>
        </pc:grpChg>
        <pc:grpChg chg="add mod">
          <ac:chgData name="DaHyeon Kim" userId="35e58f511dfbcbd7" providerId="LiveId" clId="{580AA193-93A7-4AB5-B7AF-4E6E14FE8D64}" dt="2019-05-09T04:30:05.620" v="823" actId="1036"/>
          <ac:grpSpMkLst>
            <pc:docMk/>
            <pc:sldMk cId="3553064387" sldId="257"/>
            <ac:grpSpMk id="60" creationId="{FACE0E70-5BB4-4C0D-8DC6-B125B7DB7179}"/>
          </ac:grpSpMkLst>
        </pc:grpChg>
        <pc:grpChg chg="add mod">
          <ac:chgData name="DaHyeon Kim" userId="35e58f511dfbcbd7" providerId="LiveId" clId="{580AA193-93A7-4AB5-B7AF-4E6E14FE8D64}" dt="2019-05-09T04:29:16.392" v="803" actId="571"/>
          <ac:grpSpMkLst>
            <pc:docMk/>
            <pc:sldMk cId="3553064387" sldId="257"/>
            <ac:grpSpMk id="63" creationId="{791E2B2F-CDD8-4A20-9254-6BF5CD696C50}"/>
          </ac:grpSpMkLst>
        </pc:grpChg>
        <pc:grpChg chg="add mod">
          <ac:chgData name="DaHyeon Kim" userId="35e58f511dfbcbd7" providerId="LiveId" clId="{580AA193-93A7-4AB5-B7AF-4E6E14FE8D64}" dt="2019-05-09T04:29:16.392" v="803" actId="571"/>
          <ac:grpSpMkLst>
            <pc:docMk/>
            <pc:sldMk cId="3553064387" sldId="257"/>
            <ac:grpSpMk id="66" creationId="{ED906176-1F92-4A26-B416-A2513CF7AAD4}"/>
          </ac:grpSpMkLst>
        </pc:grpChg>
        <pc:grpChg chg="add mod">
          <ac:chgData name="DaHyeon Kim" userId="35e58f511dfbcbd7" providerId="LiveId" clId="{580AA193-93A7-4AB5-B7AF-4E6E14FE8D64}" dt="2019-05-09T04:29:16.392" v="803" actId="571"/>
          <ac:grpSpMkLst>
            <pc:docMk/>
            <pc:sldMk cId="3553064387" sldId="257"/>
            <ac:grpSpMk id="69" creationId="{3753D08D-19C7-4C8E-BB2F-12434F8A01AF}"/>
          </ac:grpSpMkLst>
        </pc:grpChg>
        <pc:grpChg chg="add mod">
          <ac:chgData name="DaHyeon Kim" userId="35e58f511dfbcbd7" providerId="LiveId" clId="{580AA193-93A7-4AB5-B7AF-4E6E14FE8D64}" dt="2019-05-09T04:29:16.392" v="803" actId="571"/>
          <ac:grpSpMkLst>
            <pc:docMk/>
            <pc:sldMk cId="3553064387" sldId="257"/>
            <ac:grpSpMk id="72" creationId="{AD1F9CE3-E818-4AA7-B6F0-3BCBF347C0BA}"/>
          </ac:grpSpMkLst>
        </pc:grpChg>
        <pc:picChg chg="add mod">
          <ac:chgData name="DaHyeon Kim" userId="35e58f511dfbcbd7" providerId="LiveId" clId="{580AA193-93A7-4AB5-B7AF-4E6E14FE8D64}" dt="2019-05-09T04:30:39.789" v="847" actId="1037"/>
          <ac:picMkLst>
            <pc:docMk/>
            <pc:sldMk cId="3553064387" sldId="257"/>
            <ac:picMk id="17" creationId="{32670F90-AE53-4EB9-B71B-DD8F0B66130E}"/>
          </ac:picMkLst>
        </pc:picChg>
        <pc:cxnChg chg="add del mod">
          <ac:chgData name="DaHyeon Kim" userId="35e58f511dfbcbd7" providerId="LiveId" clId="{580AA193-93A7-4AB5-B7AF-4E6E14FE8D64}" dt="2019-05-09T01:12:37.155" v="551" actId="478"/>
          <ac:cxnSpMkLst>
            <pc:docMk/>
            <pc:sldMk cId="3553064387" sldId="257"/>
            <ac:cxnSpMk id="41" creationId="{CA167362-B3A3-44C7-9C11-55AE50BDF9A0}"/>
          </ac:cxnSpMkLst>
        </pc:cxnChg>
      </pc:sldChg>
      <pc:sldChg chg="addSp delSp modSp add">
        <pc:chgData name="DaHyeon Kim" userId="35e58f511dfbcbd7" providerId="LiveId" clId="{580AA193-93A7-4AB5-B7AF-4E6E14FE8D64}" dt="2019-05-09T04:28:35.894" v="775" actId="478"/>
        <pc:sldMkLst>
          <pc:docMk/>
          <pc:sldMk cId="1874357737" sldId="258"/>
        </pc:sldMkLst>
        <pc:spChg chg="del">
          <ac:chgData name="DaHyeon Kim" userId="35e58f511dfbcbd7" providerId="LiveId" clId="{580AA193-93A7-4AB5-B7AF-4E6E14FE8D64}" dt="2019-05-09T01:18:59.952" v="584" actId="478"/>
          <ac:spMkLst>
            <pc:docMk/>
            <pc:sldMk cId="1874357737" sldId="258"/>
            <ac:spMk id="2" creationId="{A1126404-9063-4C0F-87CC-C817C2358BFA}"/>
          </ac:spMkLst>
        </pc:spChg>
        <pc:spChg chg="del">
          <ac:chgData name="DaHyeon Kim" userId="35e58f511dfbcbd7" providerId="LiveId" clId="{580AA193-93A7-4AB5-B7AF-4E6E14FE8D64}" dt="2019-05-09T01:19:00.850" v="585" actId="478"/>
          <ac:spMkLst>
            <pc:docMk/>
            <pc:sldMk cId="1874357737" sldId="258"/>
            <ac:spMk id="3" creationId="{318EB3B3-0B60-45B5-A4A3-BBFD45C25B0E}"/>
          </ac:spMkLst>
        </pc:spChg>
        <pc:spChg chg="add del">
          <ac:chgData name="DaHyeon Kim" userId="35e58f511dfbcbd7" providerId="LiveId" clId="{580AA193-93A7-4AB5-B7AF-4E6E14FE8D64}" dt="2019-05-09T01:11:38.467" v="543" actId="478"/>
          <ac:spMkLst>
            <pc:docMk/>
            <pc:sldMk cId="1874357737" sldId="258"/>
            <ac:spMk id="4" creationId="{BF3A0390-5D41-477B-8508-D13B442B796D}"/>
          </ac:spMkLst>
        </pc:spChg>
        <pc:spChg chg="add del">
          <ac:chgData name="DaHyeon Kim" userId="35e58f511dfbcbd7" providerId="LiveId" clId="{580AA193-93A7-4AB5-B7AF-4E6E14FE8D64}" dt="2019-05-09T01:11:38.467" v="543" actId="478"/>
          <ac:spMkLst>
            <pc:docMk/>
            <pc:sldMk cId="1874357737" sldId="258"/>
            <ac:spMk id="5" creationId="{3A2C9FCA-FC9A-46AC-B6C0-06C81F8D2B44}"/>
          </ac:spMkLst>
        </pc:spChg>
        <pc:spChg chg="add del">
          <ac:chgData name="DaHyeon Kim" userId="35e58f511dfbcbd7" providerId="LiveId" clId="{580AA193-93A7-4AB5-B7AF-4E6E14FE8D64}" dt="2019-05-09T01:11:52.545" v="546" actId="478"/>
          <ac:spMkLst>
            <pc:docMk/>
            <pc:sldMk cId="1874357737" sldId="258"/>
            <ac:spMk id="6" creationId="{92381BD2-7E96-4B12-B51A-FBCC6AF12885}"/>
          </ac:spMkLst>
        </pc:spChg>
        <pc:spChg chg="add del">
          <ac:chgData name="DaHyeon Kim" userId="35e58f511dfbcbd7" providerId="LiveId" clId="{580AA193-93A7-4AB5-B7AF-4E6E14FE8D64}" dt="2019-05-09T01:11:52.545" v="546" actId="478"/>
          <ac:spMkLst>
            <pc:docMk/>
            <pc:sldMk cId="1874357737" sldId="258"/>
            <ac:spMk id="7" creationId="{B7D518CF-ADDA-43D2-85FB-4EB9B6D19DFD}"/>
          </ac:spMkLst>
        </pc:spChg>
        <pc:spChg chg="add mod">
          <ac:chgData name="DaHyeon Kim" userId="35e58f511dfbcbd7" providerId="LiveId" clId="{580AA193-93A7-4AB5-B7AF-4E6E14FE8D64}" dt="2019-05-09T01:15:58.504" v="569" actId="164"/>
          <ac:spMkLst>
            <pc:docMk/>
            <pc:sldMk cId="1874357737" sldId="258"/>
            <ac:spMk id="8" creationId="{8BADF5FD-4654-4847-BC5C-B8B9D4035679}"/>
          </ac:spMkLst>
        </pc:spChg>
        <pc:spChg chg="add mod">
          <ac:chgData name="DaHyeon Kim" userId="35e58f511dfbcbd7" providerId="LiveId" clId="{580AA193-93A7-4AB5-B7AF-4E6E14FE8D64}" dt="2019-05-09T01:16:04.576" v="570" actId="164"/>
          <ac:spMkLst>
            <pc:docMk/>
            <pc:sldMk cId="1874357737" sldId="258"/>
            <ac:spMk id="9" creationId="{E814D83F-1C99-4A32-A774-E35D934C22A2}"/>
          </ac:spMkLst>
        </pc:spChg>
        <pc:spChg chg="add mod">
          <ac:chgData name="DaHyeon Kim" userId="35e58f511dfbcbd7" providerId="LiveId" clId="{580AA193-93A7-4AB5-B7AF-4E6E14FE8D64}" dt="2019-05-09T01:16:04.576" v="570" actId="164"/>
          <ac:spMkLst>
            <pc:docMk/>
            <pc:sldMk cId="1874357737" sldId="258"/>
            <ac:spMk id="10" creationId="{16645631-4689-4B2D-90A0-EAC49304D5E3}"/>
          </ac:spMkLst>
        </pc:spChg>
        <pc:spChg chg="add mod">
          <ac:chgData name="DaHyeon Kim" userId="35e58f511dfbcbd7" providerId="LiveId" clId="{580AA193-93A7-4AB5-B7AF-4E6E14FE8D64}" dt="2019-05-09T01:16:08.603" v="571" actId="164"/>
          <ac:spMkLst>
            <pc:docMk/>
            <pc:sldMk cId="1874357737" sldId="258"/>
            <ac:spMk id="11" creationId="{489D08C6-0A51-44CC-B9F4-01978A6F8474}"/>
          </ac:spMkLst>
        </pc:spChg>
        <pc:spChg chg="add mod">
          <ac:chgData name="DaHyeon Kim" userId="35e58f511dfbcbd7" providerId="LiveId" clId="{580AA193-93A7-4AB5-B7AF-4E6E14FE8D64}" dt="2019-05-09T01:16:08.603" v="571" actId="164"/>
          <ac:spMkLst>
            <pc:docMk/>
            <pc:sldMk cId="1874357737" sldId="258"/>
            <ac:spMk id="12" creationId="{B99B7452-3B67-4E24-9008-1A74BA2A3E38}"/>
          </ac:spMkLst>
        </pc:spChg>
        <pc:spChg chg="add mod">
          <ac:chgData name="DaHyeon Kim" userId="35e58f511dfbcbd7" providerId="LiveId" clId="{580AA193-93A7-4AB5-B7AF-4E6E14FE8D64}" dt="2019-05-09T01:15:58.504" v="569" actId="164"/>
          <ac:spMkLst>
            <pc:docMk/>
            <pc:sldMk cId="1874357737" sldId="258"/>
            <ac:spMk id="13" creationId="{7E58B22D-628C-4E7F-AFC8-830F479B2C16}"/>
          </ac:spMkLst>
        </pc:spChg>
        <pc:spChg chg="add del">
          <ac:chgData name="DaHyeon Kim" userId="35e58f511dfbcbd7" providerId="LiveId" clId="{580AA193-93A7-4AB5-B7AF-4E6E14FE8D64}" dt="2019-05-09T01:08:54.275" v="534" actId="478"/>
          <ac:spMkLst>
            <pc:docMk/>
            <pc:sldMk cId="1874357737" sldId="258"/>
            <ac:spMk id="14" creationId="{0DA3384F-A3A1-4DD7-9DAD-264919DF802B}"/>
          </ac:spMkLst>
        </pc:spChg>
        <pc:spChg chg="add del">
          <ac:chgData name="DaHyeon Kim" userId="35e58f511dfbcbd7" providerId="LiveId" clId="{580AA193-93A7-4AB5-B7AF-4E6E14FE8D64}" dt="2019-05-09T01:08:54.275" v="534" actId="478"/>
          <ac:spMkLst>
            <pc:docMk/>
            <pc:sldMk cId="1874357737" sldId="258"/>
            <ac:spMk id="15" creationId="{75B2F18A-193C-46AE-A4A9-46DEDA38BA1B}"/>
          </ac:spMkLst>
        </pc:spChg>
        <pc:spChg chg="add del">
          <ac:chgData name="DaHyeon Kim" userId="35e58f511dfbcbd7" providerId="LiveId" clId="{580AA193-93A7-4AB5-B7AF-4E6E14FE8D64}" dt="2019-05-09T01:11:17.515" v="539" actId="478"/>
          <ac:spMkLst>
            <pc:docMk/>
            <pc:sldMk cId="1874357737" sldId="258"/>
            <ac:spMk id="16" creationId="{CAA370DC-6660-4713-ABF8-6343BF86E071}"/>
          </ac:spMkLst>
        </pc:spChg>
        <pc:spChg chg="add del">
          <ac:chgData name="DaHyeon Kim" userId="35e58f511dfbcbd7" providerId="LiveId" clId="{580AA193-93A7-4AB5-B7AF-4E6E14FE8D64}" dt="2019-05-09T01:11:17.515" v="539" actId="478"/>
          <ac:spMkLst>
            <pc:docMk/>
            <pc:sldMk cId="1874357737" sldId="258"/>
            <ac:spMk id="17" creationId="{40F4EACF-FA3D-4ED3-BA37-08C296C49593}"/>
          </ac:spMkLst>
        </pc:spChg>
        <pc:spChg chg="add del">
          <ac:chgData name="DaHyeon Kim" userId="35e58f511dfbcbd7" providerId="LiveId" clId="{580AA193-93A7-4AB5-B7AF-4E6E14FE8D64}" dt="2019-05-09T01:11:23.910" v="540" actId="478"/>
          <ac:spMkLst>
            <pc:docMk/>
            <pc:sldMk cId="1874357737" sldId="258"/>
            <ac:spMk id="18" creationId="{3F2B5173-80EA-4E48-A1CA-DF1D22CAFC88}"/>
          </ac:spMkLst>
        </pc:spChg>
        <pc:spChg chg="add del">
          <ac:chgData name="DaHyeon Kim" userId="35e58f511dfbcbd7" providerId="LiveId" clId="{580AA193-93A7-4AB5-B7AF-4E6E14FE8D64}" dt="2019-05-09T01:11:23.910" v="540" actId="478"/>
          <ac:spMkLst>
            <pc:docMk/>
            <pc:sldMk cId="1874357737" sldId="258"/>
            <ac:spMk id="19" creationId="{C4D8D3EB-FE43-4AE3-9824-9166981D4949}"/>
          </ac:spMkLst>
        </pc:spChg>
        <pc:spChg chg="del mod topLvl">
          <ac:chgData name="DaHyeon Kim" userId="35e58f511dfbcbd7" providerId="LiveId" clId="{580AA193-93A7-4AB5-B7AF-4E6E14FE8D64}" dt="2019-05-09T01:19:44.248" v="593" actId="478"/>
          <ac:spMkLst>
            <pc:docMk/>
            <pc:sldMk cId="1874357737" sldId="258"/>
            <ac:spMk id="24" creationId="{445CFC64-AC39-4BDB-83D0-1CCAEC50A73E}"/>
          </ac:spMkLst>
        </pc:spChg>
        <pc:spChg chg="del mod topLvl">
          <ac:chgData name="DaHyeon Kim" userId="35e58f511dfbcbd7" providerId="LiveId" clId="{580AA193-93A7-4AB5-B7AF-4E6E14FE8D64}" dt="2019-05-09T01:19:44.248" v="593" actId="478"/>
          <ac:spMkLst>
            <pc:docMk/>
            <pc:sldMk cId="1874357737" sldId="258"/>
            <ac:spMk id="25" creationId="{C1135212-C8F3-482E-B00D-9ADF7BC8587A}"/>
          </ac:spMkLst>
        </pc:spChg>
        <pc:spChg chg="add mod ord">
          <ac:chgData name="DaHyeon Kim" userId="35e58f511dfbcbd7" providerId="LiveId" clId="{580AA193-93A7-4AB5-B7AF-4E6E14FE8D64}" dt="2019-05-09T01:23:12.483" v="717" actId="164"/>
          <ac:spMkLst>
            <pc:docMk/>
            <pc:sldMk cId="1874357737" sldId="258"/>
            <ac:spMk id="29" creationId="{F3D3684C-0D61-4619-86CC-96BF540BF38B}"/>
          </ac:spMkLst>
        </pc:spChg>
        <pc:spChg chg="add mod">
          <ac:chgData name="DaHyeon Kim" userId="35e58f511dfbcbd7" providerId="LiveId" clId="{580AA193-93A7-4AB5-B7AF-4E6E14FE8D64}" dt="2019-05-09T01:22:04.571" v="704" actId="164"/>
          <ac:spMkLst>
            <pc:docMk/>
            <pc:sldMk cId="1874357737" sldId="258"/>
            <ac:spMk id="30" creationId="{A8462F6E-5490-4E0C-8CF6-085FC14B375F}"/>
          </ac:spMkLst>
        </pc:spChg>
        <pc:spChg chg="add mod">
          <ac:chgData name="DaHyeon Kim" userId="35e58f511dfbcbd7" providerId="LiveId" clId="{580AA193-93A7-4AB5-B7AF-4E6E14FE8D64}" dt="2019-05-09T01:22:04.571" v="704" actId="164"/>
          <ac:spMkLst>
            <pc:docMk/>
            <pc:sldMk cId="1874357737" sldId="258"/>
            <ac:spMk id="31" creationId="{C6C8BCD6-076F-4E36-BB73-7FD83473F65A}"/>
          </ac:spMkLst>
        </pc:spChg>
        <pc:spChg chg="add del mod ord">
          <ac:chgData name="DaHyeon Kim" userId="35e58f511dfbcbd7" providerId="LiveId" clId="{580AA193-93A7-4AB5-B7AF-4E6E14FE8D64}" dt="2019-05-09T04:28:35.894" v="775" actId="478"/>
          <ac:spMkLst>
            <pc:docMk/>
            <pc:sldMk cId="1874357737" sldId="258"/>
            <ac:spMk id="34" creationId="{C35BABAF-0CC1-4A3B-9059-A5484729C789}"/>
          </ac:spMkLst>
        </pc:spChg>
        <pc:grpChg chg="add del mod">
          <ac:chgData name="DaHyeon Kim" userId="35e58f511dfbcbd7" providerId="LiveId" clId="{580AA193-93A7-4AB5-B7AF-4E6E14FE8D64}" dt="2019-05-09T01:16:14.414" v="572" actId="478"/>
          <ac:grpSpMkLst>
            <pc:docMk/>
            <pc:sldMk cId="1874357737" sldId="258"/>
            <ac:grpSpMk id="20" creationId="{83A06C9B-81CA-4C30-A969-553463885278}"/>
          </ac:grpSpMkLst>
        </pc:grpChg>
        <pc:grpChg chg="add del mod">
          <ac:chgData name="DaHyeon Kim" userId="35e58f511dfbcbd7" providerId="LiveId" clId="{580AA193-93A7-4AB5-B7AF-4E6E14FE8D64}" dt="2019-05-09T01:16:34.500" v="575" actId="478"/>
          <ac:grpSpMkLst>
            <pc:docMk/>
            <pc:sldMk cId="1874357737" sldId="258"/>
            <ac:grpSpMk id="21" creationId="{EE21F472-37BC-416A-B533-02845C81CD24}"/>
          </ac:grpSpMkLst>
        </pc:grpChg>
        <pc:grpChg chg="add del mod">
          <ac:chgData name="DaHyeon Kim" userId="35e58f511dfbcbd7" providerId="LiveId" clId="{580AA193-93A7-4AB5-B7AF-4E6E14FE8D64}" dt="2019-05-09T01:17:11.283" v="578" actId="478"/>
          <ac:grpSpMkLst>
            <pc:docMk/>
            <pc:sldMk cId="1874357737" sldId="258"/>
            <ac:grpSpMk id="22" creationId="{0CD64E81-C3B3-4ABE-BBD5-E3AC8C21D579}"/>
          </ac:grpSpMkLst>
        </pc:grpChg>
        <pc:grpChg chg="add del">
          <ac:chgData name="DaHyeon Kim" userId="35e58f511dfbcbd7" providerId="LiveId" clId="{580AA193-93A7-4AB5-B7AF-4E6E14FE8D64}" dt="2019-05-09T01:19:07.667" v="586" actId="165"/>
          <ac:grpSpMkLst>
            <pc:docMk/>
            <pc:sldMk cId="1874357737" sldId="258"/>
            <ac:grpSpMk id="23" creationId="{681FA013-49ED-48C4-968F-F50D183CE63C}"/>
          </ac:grpSpMkLst>
        </pc:grpChg>
        <pc:grpChg chg="add del">
          <ac:chgData name="DaHyeon Kim" userId="35e58f511dfbcbd7" providerId="LiveId" clId="{580AA193-93A7-4AB5-B7AF-4E6E14FE8D64}" dt="2019-05-09T01:20:38.269" v="630" actId="478"/>
          <ac:grpSpMkLst>
            <pc:docMk/>
            <pc:sldMk cId="1874357737" sldId="258"/>
            <ac:grpSpMk id="26" creationId="{A083C8A7-78C3-450B-822F-BD45EDA56EDF}"/>
          </ac:grpSpMkLst>
        </pc:grpChg>
        <pc:grpChg chg="add mod ord">
          <ac:chgData name="DaHyeon Kim" userId="35e58f511dfbcbd7" providerId="LiveId" clId="{580AA193-93A7-4AB5-B7AF-4E6E14FE8D64}" dt="2019-05-09T01:23:12.483" v="717" actId="164"/>
          <ac:grpSpMkLst>
            <pc:docMk/>
            <pc:sldMk cId="1874357737" sldId="258"/>
            <ac:grpSpMk id="32" creationId="{6B3942EA-5F89-4F0F-947E-4C155E5F578C}"/>
          </ac:grpSpMkLst>
        </pc:grpChg>
        <pc:grpChg chg="add mod">
          <ac:chgData name="DaHyeon Kim" userId="35e58f511dfbcbd7" providerId="LiveId" clId="{580AA193-93A7-4AB5-B7AF-4E6E14FE8D64}" dt="2019-05-09T01:23:18.837" v="718" actId="1076"/>
          <ac:grpSpMkLst>
            <pc:docMk/>
            <pc:sldMk cId="1874357737" sldId="258"/>
            <ac:grpSpMk id="33" creationId="{BDD1A43A-F0EF-4F12-B2D1-C663C8DA7202}"/>
          </ac:grpSpMkLst>
        </pc:grpChg>
      </pc:sldChg>
      <pc:sldMasterChg chg="modSldLayout">
        <pc:chgData name="DaHyeon Kim" userId="35e58f511dfbcbd7" providerId="LiveId" clId="{580AA193-93A7-4AB5-B7AF-4E6E14FE8D64}" dt="2019-05-09T00:39:48.797" v="147"/>
        <pc:sldMasterMkLst>
          <pc:docMk/>
          <pc:sldMasterMk cId="2819313583" sldId="2147483648"/>
        </pc:sldMasterMkLst>
        <pc:sldLayoutChg chg="addSp">
          <pc:chgData name="DaHyeon Kim" userId="35e58f511dfbcbd7" providerId="LiveId" clId="{580AA193-93A7-4AB5-B7AF-4E6E14FE8D64}" dt="2019-05-09T00:39:48.797" v="147"/>
          <pc:sldLayoutMkLst>
            <pc:docMk/>
            <pc:sldMasterMk cId="2819313583" sldId="2147483648"/>
            <pc:sldLayoutMk cId="1792603629" sldId="2147483650"/>
          </pc:sldLayoutMkLst>
          <pc:spChg chg="add">
            <ac:chgData name="DaHyeon Kim" userId="35e58f511dfbcbd7" providerId="LiveId" clId="{580AA193-93A7-4AB5-B7AF-4E6E14FE8D64}" dt="2019-05-09T00:39:48.797" v="147"/>
            <ac:spMkLst>
              <pc:docMk/>
              <pc:sldMasterMk cId="2819313583" sldId="2147483648"/>
              <pc:sldLayoutMk cId="1792603629" sldId="2147483650"/>
              <ac:spMk id="7" creationId="{18B416D8-35D3-4D62-8A40-0A00DBFB8272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CFD3C-EF75-4584-858F-5D224B1FF290}" type="datetimeFigureOut">
              <a:rPr lang="ko-KR" altLang="en-US" smtClean="0"/>
              <a:t>2020-01-24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5435" cy="308673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79A55-54BC-4C27-88A3-8AE8A55F5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601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/>
          <a:lstStyle/>
          <a:p>
            <a:r>
              <a:rPr lang="ko-KR" altLang="en-US" dirty="0"/>
              <a:t>안녕하세요 자전거 후방 감지 및 방향 지시 모듈 발표를 맡게 된 </a:t>
            </a:r>
            <a:r>
              <a:rPr lang="en-US" altLang="ko-KR" dirty="0"/>
              <a:t>~~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지금부터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56779A55-54BC-4C27-88A3-8AE8A55F576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94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사진은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회로 도면과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회로를 직접 제작한 사진입니다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56779A55-54BC-4C27-88A3-8AE8A55F576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48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/>
          <a:lstStyle/>
          <a:p>
            <a:r>
              <a:rPr lang="ko-KR" altLang="en-US" dirty="0"/>
              <a:t>저희가 제작한 모듈의 외관 사진입니다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각각 앞면과 뒷면의 모습입니다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56779A55-54BC-4C27-88A3-8AE8A55F576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05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/>
          <a:lstStyle/>
          <a:p>
            <a:r>
              <a:rPr lang="ko-KR" altLang="en-US" dirty="0"/>
              <a:t>모듈의 윗면과 개봉 시 내부 모습입니다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윗면에 개폐가 가능한 뚜껑을 제작하여 부품과 배터리 교체가 원활하도록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56779A55-54BC-4C27-88A3-8AE8A55F576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625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/>
          <a:lstStyle/>
          <a:p>
            <a:r>
              <a:rPr lang="ko-KR" altLang="en-US" dirty="0"/>
              <a:t>저희가 제작한 스마트폰 애플리케이션입니다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맨 앞부터 초기 화면</a:t>
            </a:r>
            <a:r>
              <a:rPr lang="en-US" altLang="ko-KR" dirty="0"/>
              <a:t>,</a:t>
            </a:r>
            <a:r>
              <a:rPr lang="ko-KR" altLang="en-US" dirty="0"/>
              <a:t> 메인 화면</a:t>
            </a:r>
            <a:r>
              <a:rPr lang="en-US" altLang="ko-KR" dirty="0"/>
              <a:t>, </a:t>
            </a:r>
            <a:r>
              <a:rPr lang="ko-KR" altLang="en-US" dirty="0"/>
              <a:t>블루투스 선택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메인 화면 상단 좌측에는 소리와 진동을 켜고 끌 수 있는 버튼이 있고 우측에는 블루투스 선택 화면으로 넘어갈 수 있는 버튼이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56779A55-54BC-4C27-88A3-8AE8A55F576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482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/>
          <a:lstStyle/>
          <a:p>
            <a:r>
              <a:rPr lang="ko-KR" altLang="en-US" dirty="0"/>
              <a:t>앞서 블루투스 선택 화면에서 블루투스 연결에 실패하였을 경우</a:t>
            </a:r>
            <a:r>
              <a:rPr lang="en-US" altLang="ko-KR" dirty="0"/>
              <a:t>, </a:t>
            </a:r>
            <a:r>
              <a:rPr lang="ko-KR" altLang="en-US" dirty="0"/>
              <a:t>첫번째 사진과 같이 에러 문구가 뜨게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정상적으로 연결되었을 경우</a:t>
            </a:r>
            <a:r>
              <a:rPr lang="en-US" altLang="ko-KR" dirty="0"/>
              <a:t>, </a:t>
            </a:r>
            <a:r>
              <a:rPr lang="ko-KR" altLang="en-US" dirty="0"/>
              <a:t>뒤에 세 개의 화면처럼 나오게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녹색 화면은 후방 거리 </a:t>
            </a:r>
            <a:r>
              <a:rPr lang="en-US" altLang="ko-KR" dirty="0"/>
              <a:t>10m </a:t>
            </a:r>
            <a:r>
              <a:rPr lang="ko-KR" altLang="en-US" dirty="0"/>
              <a:t>내외로 사물이 감지된 상황입니다</a:t>
            </a:r>
            <a:r>
              <a:rPr lang="en-US" altLang="ko-KR" dirty="0"/>
              <a:t>. </a:t>
            </a:r>
            <a:r>
              <a:rPr lang="ko-KR" altLang="en-US" dirty="0"/>
              <a:t>이 경우 탑승자가 안전하므로 소리나 진동이 울리지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주황색 화면은 후방 거리 </a:t>
            </a:r>
            <a:r>
              <a:rPr lang="en-US" altLang="ko-KR" dirty="0"/>
              <a:t>7m </a:t>
            </a:r>
            <a:r>
              <a:rPr lang="ko-KR" altLang="en-US" dirty="0"/>
              <a:t>내외로 사물이 감지된 상황입니다</a:t>
            </a:r>
            <a:r>
              <a:rPr lang="en-US" altLang="ko-KR" dirty="0"/>
              <a:t>. </a:t>
            </a:r>
            <a:r>
              <a:rPr lang="ko-KR" altLang="en-US" dirty="0"/>
              <a:t>탑승자가 주의를 기울여야 할 거리이므로 낮은 소리와 약한 진동으로 주의를 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빨간색 화면은 후방 거리 </a:t>
            </a:r>
            <a:r>
              <a:rPr lang="en-US" altLang="ko-KR" dirty="0"/>
              <a:t>3m </a:t>
            </a:r>
            <a:r>
              <a:rPr lang="ko-KR" altLang="en-US" dirty="0"/>
              <a:t>내외로 사물이 감지된 상황입니다</a:t>
            </a:r>
            <a:r>
              <a:rPr lang="en-US" altLang="ko-KR" dirty="0"/>
              <a:t>. </a:t>
            </a:r>
            <a:r>
              <a:rPr lang="ko-KR" altLang="en-US" dirty="0"/>
              <a:t>탑승자가 위험할 수도 있는 상황이므로 높은 소리와 강한 진동으로 경고를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56779A55-54BC-4C27-88A3-8AE8A55F576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210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/>
          <a:lstStyle/>
          <a:p>
            <a:r>
              <a:rPr lang="ko-KR" altLang="en-US" dirty="0"/>
              <a:t>저희 모듈의 소스 코드 중 가장 핵심적인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Arduino </a:t>
            </a:r>
            <a:r>
              <a:rPr lang="ko-KR" altLang="en-US" dirty="0"/>
              <a:t>기반으로 모듈을 제작하였는데</a:t>
            </a:r>
            <a:r>
              <a:rPr lang="en-US" altLang="ko-KR" dirty="0"/>
              <a:t>, Arduino</a:t>
            </a:r>
            <a:r>
              <a:rPr lang="ko-KR" altLang="en-US" dirty="0"/>
              <a:t>에서 보편적으로 사용되는 </a:t>
            </a:r>
            <a:r>
              <a:rPr lang="en-US" altLang="ko-KR" dirty="0"/>
              <a:t>delay </a:t>
            </a:r>
            <a:r>
              <a:rPr lang="ko-KR" altLang="en-US" dirty="0"/>
              <a:t>함수는 실행되는 순간 </a:t>
            </a:r>
            <a:r>
              <a:rPr lang="en-US" altLang="ko-KR" dirty="0"/>
              <a:t>Arduino</a:t>
            </a:r>
            <a:r>
              <a:rPr lang="ko-KR" altLang="en-US" dirty="0"/>
              <a:t>가 </a:t>
            </a:r>
            <a:r>
              <a:rPr lang="ko-KR" altLang="en-US" dirty="0" err="1"/>
              <a:t>멈춰버리기</a:t>
            </a:r>
            <a:r>
              <a:rPr lang="ko-KR" altLang="en-US" dirty="0"/>
              <a:t> 때문에 복수 작업이 불가능하게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이러한 문제점을 보완하고자 </a:t>
            </a:r>
            <a:r>
              <a:rPr lang="en-US" altLang="ko-KR" dirty="0" err="1"/>
              <a:t>millis</a:t>
            </a:r>
            <a:r>
              <a:rPr lang="en-US" altLang="ko-KR" dirty="0"/>
              <a:t> </a:t>
            </a:r>
            <a:r>
              <a:rPr lang="ko-KR" altLang="en-US" dirty="0"/>
              <a:t>함수를 사용하였습니다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Millis </a:t>
            </a:r>
            <a:r>
              <a:rPr lang="ko-KR" altLang="en-US" dirty="0"/>
              <a:t>함수는 밀리</a:t>
            </a:r>
            <a:r>
              <a:rPr lang="en-US" altLang="ko-KR" dirty="0"/>
              <a:t> </a:t>
            </a:r>
            <a:r>
              <a:rPr lang="ko-KR" altLang="en-US" dirty="0"/>
              <a:t>초 단위로 시간을 쪼개서 리턴 시키는데</a:t>
            </a:r>
            <a:r>
              <a:rPr lang="en-US" altLang="ko-KR" dirty="0"/>
              <a:t>, </a:t>
            </a:r>
            <a:r>
              <a:rPr lang="ko-KR" altLang="en-US" dirty="0"/>
              <a:t>이를 활용하여 </a:t>
            </a:r>
            <a:r>
              <a:rPr lang="ko-KR" altLang="en-US" dirty="0" err="1"/>
              <a:t>아두이노에서</a:t>
            </a:r>
            <a:r>
              <a:rPr lang="ko-KR" altLang="en-US" dirty="0"/>
              <a:t> 복수 작업이 가능하게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사진에서는 </a:t>
            </a:r>
            <a:r>
              <a:rPr lang="en-US" altLang="ko-KR" dirty="0" err="1"/>
              <a:t>millis</a:t>
            </a:r>
            <a:r>
              <a:rPr lang="en-US" altLang="ko-KR" dirty="0"/>
              <a:t> </a:t>
            </a:r>
            <a:r>
              <a:rPr lang="ko-KR" altLang="en-US" dirty="0"/>
              <a:t>함수를 선언하고</a:t>
            </a:r>
            <a:r>
              <a:rPr lang="en-US" altLang="ko-KR" dirty="0"/>
              <a:t>, </a:t>
            </a:r>
            <a:r>
              <a:rPr lang="ko-KR" altLang="en-US" dirty="0"/>
              <a:t>매트릭스의 동작 시간과 동작 후 대기시간을 설정해 놓았습니다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사진에서는 왼쪽에서 선언된 함수를 기반으로 </a:t>
            </a:r>
            <a:r>
              <a:rPr lang="en-US" altLang="ko-KR" dirty="0"/>
              <a:t>LED</a:t>
            </a:r>
            <a:r>
              <a:rPr lang="ko-KR" altLang="en-US" dirty="0"/>
              <a:t>를 동작시키는 코드입니다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56779A55-54BC-4C27-88A3-8AE8A55F576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957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/>
          <a:lstStyle/>
          <a:p>
            <a:r>
              <a:rPr lang="ko-KR" altLang="en-US" dirty="0"/>
              <a:t>다음은 시연 영상을 보여드리도록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 err="1"/>
              <a:t>거리별</a:t>
            </a:r>
            <a:r>
              <a:rPr lang="ko-KR" altLang="en-US" dirty="0"/>
              <a:t> 시연 영상이 나올 때</a:t>
            </a:r>
            <a:r>
              <a:rPr lang="en-US" altLang="ko-KR" dirty="0"/>
              <a:t>) </a:t>
            </a:r>
            <a:r>
              <a:rPr lang="ko-KR" altLang="en-US" dirty="0"/>
              <a:t>본 시연 영상은 직관성을 위해 세 개의 센서 중 가운데 하나만 켜 둔 상태로 진행되었습니다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56779A55-54BC-4C27-88A3-8AE8A55F576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01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마지막으로 기대 효과입니다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첫 번째로 자전거 이용자들의 편의를 도모할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두 번째로 자전거 이용자들이 안전한 레저 활동을 할 수 있고 세 번째로 자전거 교통사고를 방지할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네 번째로는 저희 모듈의 크기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내구성 등의 문제점을 개선할 시</a:t>
            </a:r>
            <a:r>
              <a:rPr lang="en-US" altLang="ko-KR" dirty="0"/>
              <a:t>, </a:t>
            </a:r>
            <a:r>
              <a:rPr lang="ko-KR" altLang="en-US" dirty="0"/>
              <a:t>상용화가 가능하다고 여겨집니다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그리고 마지막으로는 애플리케이션 및 모듈의 확장성이 용이해 추후 다양한 기능을 추가할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56779A55-54BC-4C27-88A3-8AE8A55F576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466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/>
          <a:lstStyle/>
          <a:p>
            <a:r>
              <a:rPr lang="ko-KR" altLang="en-US" dirty="0"/>
              <a:t>혹시 질문 있는 분 </a:t>
            </a:r>
            <a:r>
              <a:rPr lang="ko-KR" altLang="en-US" dirty="0" err="1"/>
              <a:t>계신가요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없으면 이상으로 발표를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56779A55-54BC-4C27-88A3-8AE8A55F576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88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/>
          <a:lstStyle/>
          <a:p>
            <a:r>
              <a:rPr lang="ko-KR" altLang="en-US" dirty="0"/>
              <a:t>발표 순서입니다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56779A55-54BC-4C27-88A3-8AE8A55F57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964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/>
          <a:lstStyle/>
          <a:p>
            <a:r>
              <a:rPr lang="ko-KR" altLang="en-US" dirty="0"/>
              <a:t>가장 먼저 개발 배경 및 목표입니다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현대에 이르러 자전거는 단순한 이동수단이 아닌 건강과 레저 등 삶의 질을 향상시키는 수단으로 이용됩니다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남녀노소 누구나 쉽고 낮은 가격으로 접할 수 있고 운동과 이동수단을 겸할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앞의 표를 보시면</a:t>
            </a:r>
            <a:r>
              <a:rPr lang="en-US" altLang="ko-KR" dirty="0"/>
              <a:t>, 2000</a:t>
            </a:r>
            <a:r>
              <a:rPr lang="ko-KR" altLang="en-US" dirty="0"/>
              <a:t>년대 초반에 비해 </a:t>
            </a:r>
            <a:r>
              <a:rPr lang="en-US" altLang="ko-KR" dirty="0"/>
              <a:t>2010</a:t>
            </a:r>
            <a:r>
              <a:rPr lang="ko-KR" altLang="en-US" dirty="0"/>
              <a:t>년대에 자전거 이용자가 증가한 것을 확인할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선진국들에 비해 자전거 이용을 위한 인프라가 매우 미진합니다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오른쪽 사진을 보시면 기존에 있던 인도를 쪼개어 간신히 자전거 전용 도로를 만들어 놓았습니다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이렇다 보니 자연스럽게 차도로 향하게 되는데 충분한 안전장치가 갖춰진 차와 달리 탑승자를 보호할 수 없는 자전거는 사고가 나게 되는 경우 크게 다칠 수 밖에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56779A55-54BC-4C27-88A3-8AE8A55F576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268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/>
          <a:lstStyle/>
          <a:p>
            <a:r>
              <a:rPr lang="ko-KR" altLang="en-US" dirty="0"/>
              <a:t>최근 </a:t>
            </a:r>
            <a:r>
              <a:rPr lang="en-US" altLang="ko-KR" dirty="0"/>
              <a:t>5</a:t>
            </a:r>
            <a:r>
              <a:rPr lang="ko-KR" altLang="en-US" dirty="0"/>
              <a:t>년간 자전거 교통사고 추세를 살펴보면</a:t>
            </a:r>
            <a:r>
              <a:rPr lang="en-US" altLang="ko-KR" dirty="0"/>
              <a:t>, </a:t>
            </a:r>
            <a:r>
              <a:rPr lang="ko-KR" altLang="en-US" dirty="0"/>
              <a:t>매년 만 </a:t>
            </a:r>
            <a:r>
              <a:rPr lang="en-US" altLang="ko-KR" dirty="0"/>
              <a:t>3</a:t>
            </a:r>
            <a:r>
              <a:rPr lang="ko-KR" altLang="en-US" dirty="0"/>
              <a:t>천여 건을 훌쩍 넘는 것을 알 수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2015</a:t>
            </a:r>
            <a:r>
              <a:rPr lang="ko-KR" altLang="en-US" dirty="0"/>
              <a:t>년 이후 사고 수가 줄어들었지만</a:t>
            </a:r>
            <a:r>
              <a:rPr lang="en-US" altLang="ko-KR" dirty="0"/>
              <a:t>,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사망자 수는 거의 그대로라 사망률은 오히려 증가했습니다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r>
              <a:rPr lang="ko-KR" altLang="en-US" dirty="0"/>
              <a:t>자전거 교통사고의 종류는 다양한데</a:t>
            </a:r>
            <a:r>
              <a:rPr lang="en-US" altLang="ko-KR" dirty="0"/>
              <a:t>, </a:t>
            </a:r>
            <a:r>
              <a:rPr lang="ko-KR" altLang="en-US" dirty="0"/>
              <a:t>그 중 가장 많은 비율을 차지하는 사고는 측면 충돌입니다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측면충돌 사고의 특성상 후방주시 미숙으로 방향을 틀다 뒤에서 박는 경우가 대부분입니다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이처럼 안전거리 확보 및 후방주시를 도와 자전거 탑승자의 안전과 편의를 향상하기 위한 </a:t>
            </a:r>
            <a:r>
              <a:rPr lang="en-US" altLang="ko-KR" dirty="0"/>
              <a:t>‘</a:t>
            </a:r>
            <a:r>
              <a:rPr lang="ko-KR" altLang="en-US" dirty="0"/>
              <a:t>자전거 후방 감지 및 방향 지시 </a:t>
            </a:r>
            <a:r>
              <a:rPr lang="ko-KR" altLang="en-US" dirty="0" err="1"/>
              <a:t>모듈＇을</a:t>
            </a:r>
            <a:r>
              <a:rPr lang="ko-KR" altLang="en-US" dirty="0"/>
              <a:t> 제작하게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56779A55-54BC-4C27-88A3-8AE8A55F576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301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/>
          <a:lstStyle/>
          <a:p>
            <a:r>
              <a:rPr lang="ko-KR" altLang="en-US" dirty="0"/>
              <a:t>저희 조는 다음과 같은 역할을 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팀장인 김다현 학생은 전체적인 프로젝트 진행을 맡았고 </a:t>
            </a:r>
            <a:r>
              <a:rPr lang="ko-KR" altLang="en-US" dirty="0" err="1"/>
              <a:t>김영조</a:t>
            </a:r>
            <a:r>
              <a:rPr lang="ko-KR" altLang="en-US" dirty="0"/>
              <a:t> 학생은 애플리케이션 구현을 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양승철 학생은 거리 감지 센서 연동을 맡았고 임동혁 학생은 자료 조사 및 디자인을 맡았습니다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진상윤</a:t>
            </a:r>
            <a:r>
              <a:rPr lang="ko-KR" altLang="en-US" dirty="0"/>
              <a:t> 학생은 </a:t>
            </a:r>
            <a:r>
              <a:rPr lang="en-US" altLang="ko-KR" dirty="0"/>
              <a:t>LED </a:t>
            </a:r>
            <a:r>
              <a:rPr lang="ko-KR" altLang="en-US" dirty="0"/>
              <a:t>매트릭스 연동을 맡았습니다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56779A55-54BC-4C27-88A3-8AE8A55F576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638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/>
          <a:lstStyle/>
          <a:p>
            <a:r>
              <a:rPr lang="ko-KR" altLang="en-US" dirty="0"/>
              <a:t>개발 환경입니다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Window</a:t>
            </a:r>
            <a:r>
              <a:rPr lang="ko-KR" altLang="en-US" dirty="0"/>
              <a:t> </a:t>
            </a:r>
            <a:r>
              <a:rPr lang="en-US" altLang="ko-KR" dirty="0"/>
              <a:t>10 </a:t>
            </a:r>
            <a:r>
              <a:rPr lang="ko-KR" altLang="en-US" dirty="0"/>
              <a:t>운영체제를 기반으로 </a:t>
            </a:r>
            <a:r>
              <a:rPr lang="en-US" altLang="ko-KR" dirty="0"/>
              <a:t>Arduino IDE</a:t>
            </a:r>
            <a:r>
              <a:rPr lang="ko-KR" altLang="en-US" dirty="0"/>
              <a:t>에서 시행하였습니다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Android</a:t>
            </a:r>
            <a:r>
              <a:rPr lang="ko-KR" altLang="en-US" dirty="0"/>
              <a:t> 기반 스마트폰에서 </a:t>
            </a:r>
            <a:r>
              <a:rPr lang="en-US" altLang="ko-KR" dirty="0"/>
              <a:t>C, C++, </a:t>
            </a:r>
            <a:r>
              <a:rPr lang="ko-KR" altLang="en-US" dirty="0"/>
              <a:t>앱 </a:t>
            </a:r>
            <a:r>
              <a:rPr lang="ko-KR" altLang="en-US" dirty="0" err="1"/>
              <a:t>인벤터를</a:t>
            </a:r>
            <a:r>
              <a:rPr lang="ko-KR" altLang="en-US" dirty="0"/>
              <a:t> 사용하여 제작하였습니다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56779A55-54BC-4C27-88A3-8AE8A55F576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968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시스템 설계에 앞서 설계 구성요소와 제한요소를 고려하였습니다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먼저 설계 구성요소에는 모두 반영하였고</a:t>
            </a:r>
            <a:r>
              <a:rPr lang="en-US" altLang="ko-KR" dirty="0"/>
              <a:t>, </a:t>
            </a:r>
            <a:r>
              <a:rPr lang="ko-KR" altLang="en-US" dirty="0"/>
              <a:t>설계 제한요소에서는 성능</a:t>
            </a:r>
            <a:r>
              <a:rPr lang="en-US" altLang="ko-KR" dirty="0"/>
              <a:t>, </a:t>
            </a:r>
            <a:r>
              <a:rPr lang="ko-KR" altLang="en-US" dirty="0"/>
              <a:t>경제성</a:t>
            </a:r>
            <a:r>
              <a:rPr lang="en-US" altLang="ko-KR" dirty="0"/>
              <a:t>, </a:t>
            </a:r>
            <a:r>
              <a:rPr lang="ko-KR" altLang="en-US" dirty="0"/>
              <a:t>신뢰성</a:t>
            </a:r>
            <a:r>
              <a:rPr lang="en-US" altLang="ko-KR" dirty="0"/>
              <a:t>, </a:t>
            </a:r>
            <a:r>
              <a:rPr lang="ko-KR" altLang="en-US" dirty="0"/>
              <a:t>안정성과 내구성을 고려하였습니다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56779A55-54BC-4C27-88A3-8AE8A55F576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51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/>
          <a:lstStyle/>
          <a:p>
            <a:r>
              <a:rPr lang="ko-KR" altLang="en-US" dirty="0"/>
              <a:t>우선 하드웨어 부분에서는</a:t>
            </a:r>
            <a:r>
              <a:rPr lang="en-US" altLang="ko-KR" dirty="0"/>
              <a:t>, HC-06 </a:t>
            </a:r>
            <a:r>
              <a:rPr lang="ko-KR" altLang="en-US" dirty="0"/>
              <a:t>블루투스 모듈과 </a:t>
            </a:r>
            <a:r>
              <a:rPr lang="en-US" altLang="ko-KR" dirty="0"/>
              <a:t>8x32 </a:t>
            </a:r>
            <a:r>
              <a:rPr lang="ko-KR" altLang="en-US" dirty="0"/>
              <a:t>도트 매트릭스 두 개</a:t>
            </a:r>
            <a:r>
              <a:rPr lang="en-US" altLang="ko-KR" dirty="0"/>
              <a:t>, TF mini lidar </a:t>
            </a:r>
            <a:r>
              <a:rPr lang="ko-KR" altLang="en-US" dirty="0"/>
              <a:t>센서 </a:t>
            </a:r>
            <a:r>
              <a:rPr lang="en-US" altLang="ko-KR" dirty="0"/>
              <a:t>3</a:t>
            </a:r>
            <a:r>
              <a:rPr lang="ko-KR" altLang="en-US" dirty="0"/>
              <a:t>개를 사용하였습니다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TF mini lidar </a:t>
            </a:r>
            <a:r>
              <a:rPr lang="ko-KR" altLang="en-US" dirty="0"/>
              <a:t>센서는 광센서로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12m</a:t>
            </a:r>
            <a:r>
              <a:rPr lang="ko-KR" altLang="en-US" dirty="0"/>
              <a:t>까지 감지가 가능해 저희가 개발한 모듈의 목적에 부합하였습니다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56779A55-54BC-4C27-88A3-8AE8A55F576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192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/>
          <a:lstStyle/>
          <a:p>
            <a:r>
              <a:rPr lang="ko-KR" altLang="en-US" dirty="0"/>
              <a:t>저희 모듈의 간략한 구성도입니다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센서와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매트릭스를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연결하여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모듈과 통신 가능한 상태로 만듭니다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센서는 측정한 거리 값을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거쳐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보낸 뒤 스마트폰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전송합니다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매트릭스는 스마트폰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입력된 데이터를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거쳐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받은 뒤 방향을 지시합니다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모듈은 스마트폰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상시 통신할 수 있는 상태로 만듭니다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56779A55-54BC-4C27-88A3-8AE8A55F576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121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143000" y="1122680"/>
            <a:ext cx="68586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latin typeface="Arial" charset="0"/>
                <a:ea typeface="Arial" charset="0"/>
              </a:defRPr>
            </a:lvl1pPr>
          </a:lstStyle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600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60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60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6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143000" y="3602355"/>
            <a:ext cx="6858635" cy="16554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Arial" charset="0"/>
                <a:ea typeface="Arial" charset="0"/>
              </a:defRPr>
            </a:lvl1pPr>
            <a:lvl2pPr marL="4572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latin typeface="Arial" charset="0"/>
                <a:ea typeface="Arial" charset="0"/>
              </a:defRPr>
            </a:lvl2pPr>
            <a:lvl3pPr marL="9144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latin typeface="Arial" charset="0"/>
                <a:ea typeface="Arial" charset="0"/>
              </a:defRPr>
            </a:lvl3pPr>
            <a:lvl4pPr marL="13716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4pPr>
            <a:lvl5pPr marL="18288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5pPr>
            <a:lvl6pPr marL="22860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6pPr>
            <a:lvl7pPr marL="27432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7pPr>
            <a:lvl8pPr marL="32004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8pPr>
            <a:lvl9pPr marL="36576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9pPr>
          </a:lstStyle>
          <a:p>
            <a:pPr marL="0" indent="0" algn="ctr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클릭하여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부제목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286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2020-01-24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7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121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73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4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628650" y="1825625"/>
            <a:ext cx="7887335" cy="4351655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편집하려면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클릭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286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2020-01-24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7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10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2155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4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2155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편집하려면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클릭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286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2020-01-24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7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04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73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4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628650" y="1825625"/>
            <a:ext cx="7887335" cy="4351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편집하려면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클릭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286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2020-01-24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7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47F6D330-4B84-474E-9794-794DD8A326F0}"/>
              </a:ext>
            </a:extLst>
          </p:cNvPr>
          <p:cNvSpPr>
            <a:spLocks/>
          </p:cNvSpPr>
          <p:nvPr userDrawn="1"/>
        </p:nvSpPr>
        <p:spPr>
          <a:xfrm rot="10800000">
            <a:off x="0" y="2054"/>
            <a:ext cx="9144000" cy="486218"/>
          </a:xfrm>
          <a:prstGeom prst="round1Rect">
            <a:avLst>
              <a:gd name="adj" fmla="val 0"/>
            </a:avLst>
          </a:prstGeom>
          <a:solidFill>
            <a:srgbClr val="639848"/>
          </a:solidFill>
          <a:ln w="12700" cap="flat" cmpd="sng">
            <a:solidFill>
              <a:srgbClr val="63984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11" name="사각형: 둥근 한쪽 모서리 10">
            <a:extLst>
              <a:ext uri="{FF2B5EF4-FFF2-40B4-BE49-F238E27FC236}">
                <a16:creationId xmlns:a16="http://schemas.microsoft.com/office/drawing/2014/main" id="{924EC885-316B-40C2-A8F3-BC027A71BB54}"/>
              </a:ext>
            </a:extLst>
          </p:cNvPr>
          <p:cNvSpPr>
            <a:spLocks/>
          </p:cNvSpPr>
          <p:nvPr userDrawn="1"/>
        </p:nvSpPr>
        <p:spPr>
          <a:xfrm rot="10800000">
            <a:off x="0" y="6372923"/>
            <a:ext cx="9144000" cy="486218"/>
          </a:xfrm>
          <a:prstGeom prst="round1Rect">
            <a:avLst>
              <a:gd name="adj" fmla="val 0"/>
            </a:avLst>
          </a:prstGeom>
          <a:solidFill>
            <a:srgbClr val="639848"/>
          </a:solidFill>
          <a:ln w="12700" cap="flat" cmpd="sng">
            <a:solidFill>
              <a:srgbClr val="63984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103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3570" y="1710055"/>
            <a:ext cx="78873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latin typeface="Arial" charset="0"/>
                <a:ea typeface="Arial" charset="0"/>
              </a:defRPr>
            </a:lvl1pPr>
          </a:lstStyle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600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60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60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6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3570" y="4589780"/>
            <a:ext cx="78873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1pPr>
            <a:lvl2pPr marL="457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2pPr>
            <a:lvl3pPr marL="914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3pPr>
            <a:lvl4pPr marL="1371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4pPr>
            <a:lvl5pPr marL="18288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5pPr>
            <a:lvl6pPr marL="22860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6pPr>
            <a:lvl7pPr marL="2743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7pPr>
            <a:lvl8pPr marL="3200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8pPr>
            <a:lvl9pPr marL="3657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9pPr>
          </a:lstStyle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편집하려면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클릭</a:t>
            </a:r>
            <a:endParaRPr lang="ko-KR" altLang="en-US" sz="24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286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2020-01-24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7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15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73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4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628650" y="1825625"/>
            <a:ext cx="3886835" cy="4351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편집하려면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클릭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4629150" y="1825625"/>
            <a:ext cx="3886835" cy="4351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편집하려면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클릭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6286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2020-01-24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7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86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9920" y="365125"/>
            <a:ext cx="78873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4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30555" y="1681480"/>
            <a:ext cx="3867785" cy="82359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Arial" charset="0"/>
                <a:ea typeface="Arial" charset="0"/>
              </a:defRPr>
            </a:lvl1pPr>
            <a:lvl2pPr marL="457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Arial" charset="0"/>
                <a:ea typeface="Arial" charset="0"/>
              </a:defRPr>
            </a:lvl2pPr>
            <a:lvl3pPr marL="914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1">
                <a:latin typeface="Arial" charset="0"/>
                <a:ea typeface="Arial" charset="0"/>
              </a:defRPr>
            </a:lvl3pPr>
            <a:lvl4pPr marL="1371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4pPr>
            <a:lvl5pPr marL="18288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5pPr>
            <a:lvl6pPr marL="22860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6pPr>
            <a:lvl7pPr marL="2743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7pPr>
            <a:lvl8pPr marL="3200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8pPr>
            <a:lvl9pPr marL="3657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9pPr>
          </a:lstStyle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편집하려면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클릭</a:t>
            </a:r>
            <a:endParaRPr lang="ko-KR" altLang="en-US" sz="2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30555" y="2505075"/>
            <a:ext cx="3867785" cy="36849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편집하려면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클릭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4628515" y="1681480"/>
            <a:ext cx="3888105" cy="82359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Arial" charset="0"/>
                <a:ea typeface="Arial" charset="0"/>
              </a:defRPr>
            </a:lvl1pPr>
            <a:lvl2pPr marL="457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Arial" charset="0"/>
                <a:ea typeface="Arial" charset="0"/>
              </a:defRPr>
            </a:lvl2pPr>
            <a:lvl3pPr marL="914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1">
                <a:latin typeface="Arial" charset="0"/>
                <a:ea typeface="Arial" charset="0"/>
              </a:defRPr>
            </a:lvl3pPr>
            <a:lvl4pPr marL="1371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4pPr>
            <a:lvl5pPr marL="18288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5pPr>
            <a:lvl6pPr marL="22860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6pPr>
            <a:lvl7pPr marL="2743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7pPr>
            <a:lvl8pPr marL="3200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8pPr>
            <a:lvl9pPr marL="3657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9pPr>
          </a:lstStyle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편집하려면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클릭</a:t>
            </a:r>
            <a:endParaRPr lang="ko-KR" altLang="en-US" sz="2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4628515" y="2505075"/>
            <a:ext cx="3888105" cy="36849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편집하려면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클릭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6286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2020-01-24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7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543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73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4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6286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2020-01-24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7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505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6286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2020-01-24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7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362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9920" y="457200"/>
            <a:ext cx="294957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>
                <a:latin typeface="Arial" charset="0"/>
                <a:ea typeface="Arial" charset="0"/>
              </a:defRPr>
            </a:lvl1pPr>
          </a:lstStyle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3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887470" y="987425"/>
            <a:ext cx="4629785" cy="48736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>
                <a:latin typeface="Arial" charset="0"/>
                <a:ea typeface="Arial" charset="0"/>
              </a:defRPr>
            </a:lvl1pPr>
            <a:lvl2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>
                <a:latin typeface="Arial" charset="0"/>
                <a:ea typeface="Arial" charset="0"/>
              </a:defRPr>
            </a:lvl2pPr>
            <a:lvl3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Arial" charset="0"/>
                <a:ea typeface="Arial" charset="0"/>
              </a:defRPr>
            </a:lvl3pPr>
            <a:lvl4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latin typeface="Arial" charset="0"/>
                <a:ea typeface="Arial" charset="0"/>
              </a:defRPr>
            </a:lvl4pPr>
            <a:lvl5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latin typeface="Arial" charset="0"/>
                <a:ea typeface="Arial" charset="0"/>
              </a:defRPr>
            </a:lvl5pPr>
            <a:lvl6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latin typeface="Arial" charset="0"/>
                <a:ea typeface="Arial" charset="0"/>
              </a:defRPr>
            </a:lvl6pPr>
            <a:lvl7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latin typeface="Arial" charset="0"/>
                <a:ea typeface="Arial" charset="0"/>
              </a:defRPr>
            </a:lvl7pPr>
            <a:lvl8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latin typeface="Arial" charset="0"/>
                <a:ea typeface="Arial" charset="0"/>
              </a:defRPr>
            </a:lvl8pPr>
            <a:lvl9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latin typeface="Arial" charset="0"/>
                <a:ea typeface="Arial" charset="0"/>
              </a:defRPr>
            </a:lvl9pPr>
          </a:lstStyle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32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32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편집하려면</a:t>
            </a:r>
            <a:r>
              <a:rPr lang="en-US" altLang="ko-KR" sz="32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클릭</a:t>
            </a:r>
            <a:endParaRPr lang="ko-KR" altLang="en-US" sz="3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en-US" altLang="ko-KR" sz="32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32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3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en-US" altLang="ko-KR" sz="32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32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3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en-US" altLang="ko-KR" sz="32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32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3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</a:t>
            </a:r>
            <a:r>
              <a:rPr lang="en-US" altLang="ko-KR" sz="32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32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3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629920" y="2057400"/>
            <a:ext cx="2949575" cy="38119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1pPr>
            <a:lvl2pPr marL="457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Arial" charset="0"/>
                <a:ea typeface="Arial" charset="0"/>
              </a:defRPr>
            </a:lvl2pPr>
            <a:lvl3pPr marL="914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3pPr>
            <a:lvl4pPr marL="1371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4pPr>
            <a:lvl5pPr marL="18288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5pPr>
            <a:lvl6pPr marL="22860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6pPr>
            <a:lvl7pPr marL="2743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7pPr>
            <a:lvl8pPr marL="3200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8pPr>
            <a:lvl9pPr marL="3657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9pPr>
          </a:lstStyle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편집하려면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클릭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6286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2020-01-24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7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586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9920" y="457200"/>
            <a:ext cx="294957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>
                <a:latin typeface="Arial" charset="0"/>
                <a:ea typeface="Arial" charset="0"/>
              </a:defRPr>
            </a:lvl1pPr>
          </a:lstStyle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3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3887470" y="987425"/>
            <a:ext cx="4629785" cy="4873625"/>
          </a:xfrm>
          <a:prstGeom prst="rect">
            <a:avLst/>
          </a:prstGeom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629920" y="2057400"/>
            <a:ext cx="2949575" cy="38119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1pPr>
            <a:lvl2pPr marL="457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Arial" charset="0"/>
                <a:ea typeface="Arial" charset="0"/>
              </a:defRPr>
            </a:lvl2pPr>
            <a:lvl3pPr marL="914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3pPr>
            <a:lvl4pPr marL="1371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4pPr>
            <a:lvl5pPr marL="18288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5pPr>
            <a:lvl6pPr marL="22860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6pPr>
            <a:lvl7pPr marL="2743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7pPr>
            <a:lvl8pPr marL="3200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8pPr>
            <a:lvl9pPr marL="3657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9pPr>
          </a:lstStyle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편집하려면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클릭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6286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2020-01-24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7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76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73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4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7335" cy="4351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편집하려면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클릭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6286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1pPr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2020-01-24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028950" y="6356350"/>
            <a:ext cx="30867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1pPr>
          </a:lstStyle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80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1pPr>
          </a:lstStyle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34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98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C:/Users/진상윤/AppData/Roaming/PolarisOffice/ETemp/9692_2501776/image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66"/>
          <a:stretch>
            <a:fillRect/>
          </a:stretch>
        </p:blipFill>
        <p:spPr>
          <a:xfrm>
            <a:off x="0" y="1697355"/>
            <a:ext cx="9144635" cy="444436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" name="직사각형 1"/>
          <p:cNvSpPr>
            <a:spLocks/>
          </p:cNvSpPr>
          <p:nvPr/>
        </p:nvSpPr>
        <p:spPr>
          <a:xfrm>
            <a:off x="0" y="986155"/>
            <a:ext cx="9144635" cy="720725"/>
          </a:xfrm>
          <a:prstGeom prst="rect">
            <a:avLst/>
          </a:prstGeom>
          <a:solidFill>
            <a:srgbClr val="EAEAEA"/>
          </a:solidFill>
          <a:ln w="12700" cap="flat" cmpd="sng">
            <a:solidFill>
              <a:srgbClr val="EAEAE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535940" y="2051050"/>
            <a:ext cx="2251075" cy="2056765"/>
          </a:xfrm>
          <a:prstGeom prst="rect">
            <a:avLst/>
          </a:prstGeom>
          <a:solidFill>
            <a:srgbClr val="EAEAEA"/>
          </a:solidFill>
          <a:ln w="12700" cap="flat" cmpd="sng">
            <a:solidFill>
              <a:srgbClr val="EAEAE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341630" y="2049145"/>
            <a:ext cx="4897120" cy="13227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 err="1">
                <a:solidFill>
                  <a:srgbClr val="63984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자전거</a:t>
            </a:r>
            <a:r>
              <a:rPr lang="en-US" altLang="ko-KR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후방</a:t>
            </a:r>
            <a:r>
              <a:rPr lang="en-US" altLang="ko-KR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감지</a:t>
            </a:r>
            <a:r>
              <a:rPr lang="en-US" altLang="ko-KR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방향</a:t>
            </a:r>
            <a:r>
              <a:rPr lang="en-US" altLang="ko-KR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지시</a:t>
            </a:r>
            <a:r>
              <a:rPr lang="en-US" altLang="ko-KR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 descr="C:/Users/진상윤/AppData/Roaming/PolarisOffice/ETemp/9692_2501776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t="15890" r="69327" b="54698"/>
          <a:stretch>
            <a:fillRect/>
          </a:stretch>
        </p:blipFill>
        <p:spPr>
          <a:xfrm>
            <a:off x="7025005" y="1094105"/>
            <a:ext cx="1854835" cy="1290955"/>
          </a:xfrm>
          <a:prstGeom prst="rect">
            <a:avLst/>
          </a:prstGeom>
          <a:noFill/>
        </p:spPr>
      </p:pic>
      <p:sp>
        <p:nvSpPr>
          <p:cNvPr id="15" name="도형 14"/>
          <p:cNvSpPr>
            <a:spLocks/>
          </p:cNvSpPr>
          <p:nvPr/>
        </p:nvSpPr>
        <p:spPr>
          <a:xfrm>
            <a:off x="1384300" y="3762375"/>
            <a:ext cx="2793365" cy="1674495"/>
          </a:xfrm>
          <a:prstGeom prst="roundRect">
            <a:avLst/>
          </a:prstGeom>
          <a:solidFill>
            <a:schemeClr val="bg1"/>
          </a:solidFill>
          <a:ln w="63500" cap="flat" cmpd="sng">
            <a:solidFill>
              <a:srgbClr val="639848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201334017 </a:t>
            </a:r>
            <a:r>
              <a:rPr lang="en-US" altLang="ko-KR" sz="20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양승철</a:t>
            </a: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201534007 </a:t>
            </a:r>
            <a:r>
              <a:rPr lang="en-US" altLang="ko-KR" sz="20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김영조</a:t>
            </a: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201634006 </a:t>
            </a:r>
            <a:r>
              <a:rPr lang="en-US" altLang="ko-KR" sz="20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김다현</a:t>
            </a: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201634035 </a:t>
            </a:r>
            <a:r>
              <a:rPr lang="en-US" altLang="ko-KR" sz="20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진상윤</a:t>
            </a: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201634045 </a:t>
            </a:r>
            <a:r>
              <a:rPr lang="en-US" altLang="ko-KR" sz="20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임동혁</a:t>
            </a:r>
            <a:endParaRPr lang="ko-KR" altLang="en-US" sz="22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1694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4A7FAAB-174D-40F6-85F1-44B5474A8876}"/>
              </a:ext>
            </a:extLst>
          </p:cNvPr>
          <p:cNvGrpSpPr/>
          <p:nvPr/>
        </p:nvGrpSpPr>
        <p:grpSpPr>
          <a:xfrm>
            <a:off x="720000" y="1123520"/>
            <a:ext cx="1963999" cy="572601"/>
            <a:chOff x="1457960" y="1261745"/>
            <a:chExt cx="1963999" cy="57260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C3B7A40-D8A0-4DBA-B26E-B7B78FB7F20D}"/>
                </a:ext>
              </a:extLst>
            </p:cNvPr>
            <p:cNvGrpSpPr/>
            <p:nvPr/>
          </p:nvGrpSpPr>
          <p:grpSpPr>
            <a:xfrm>
              <a:off x="1457960" y="1261745"/>
              <a:ext cx="439420" cy="444500"/>
              <a:chOff x="1457960" y="1261745"/>
              <a:chExt cx="439420" cy="44450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EF7DA8A-640B-43EE-B6DE-63F6E4916A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57960" y="1261745"/>
                <a:ext cx="323215" cy="323215"/>
              </a:xfrm>
              <a:prstGeom prst="rect">
                <a:avLst/>
              </a:prstGeom>
              <a:solidFill>
                <a:srgbClr val="639848"/>
              </a:solidFill>
              <a:ln w="12700" cap="flat" cmpd="sng">
                <a:solidFill>
                  <a:srgbClr val="63984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75ADFFE-DE90-40FC-8E42-25776A9BB1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75435" y="1384935"/>
                <a:ext cx="323215" cy="323215"/>
              </a:xfrm>
              <a:prstGeom prst="rect">
                <a:avLst/>
              </a:prstGeom>
              <a:solidFill>
                <a:srgbClr val="639848">
                  <a:alpha val="48670"/>
                </a:srgbClr>
              </a:solidFill>
              <a:ln w="12700" cap="flat" cmpd="sng">
                <a:solidFill>
                  <a:srgbClr val="639848">
                    <a:alpha val="48627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1E4C33-B55C-43A8-BB6E-CE1B7356EBD9}"/>
                </a:ext>
              </a:extLst>
            </p:cNvPr>
            <p:cNvSpPr txBox="1">
              <a:spLocks/>
            </p:cNvSpPr>
            <p:nvPr/>
          </p:nvSpPr>
          <p:spPr>
            <a:xfrm>
              <a:off x="1457960" y="1326515"/>
              <a:ext cx="1963999" cy="507831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7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 </a:t>
              </a:r>
              <a:r>
                <a:rPr lang="en-US" altLang="ko-KR" sz="27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하드웨어</a:t>
              </a:r>
              <a:endParaRPr lang="ko-KR" altLang="en-US" sz="27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" name="Rectangle 2"/>
          <p:cNvSpPr>
            <a:spLocks/>
          </p:cNvSpPr>
          <p:nvPr/>
        </p:nvSpPr>
        <p:spPr bwMode="auto">
          <a:xfrm>
            <a:off x="-341630" y="2118995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3" name="Rectangle 4"/>
          <p:cNvSpPr>
            <a:spLocks/>
          </p:cNvSpPr>
          <p:nvPr/>
        </p:nvSpPr>
        <p:spPr bwMode="auto">
          <a:xfrm>
            <a:off x="-1142365" y="890270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pic>
        <p:nvPicPr>
          <p:cNvPr id="1027" name="_x443986408" descr="C:/Users/진상윤/AppData/Roaming/PolarisOffice/ETemp/9692_2501776/image10.png"/>
          <p:cNvPicPr preferRelativeResize="0"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27" r="9990"/>
          <a:stretch>
            <a:fillRect/>
          </a:stretch>
        </p:blipFill>
        <p:spPr bwMode="auto">
          <a:xfrm>
            <a:off x="485247" y="2396490"/>
            <a:ext cx="3771451" cy="3232574"/>
          </a:xfrm>
          <a:prstGeom prst="rect">
            <a:avLst/>
          </a:prstGeom>
          <a:noFill/>
          <a:ln w="63500" cap="flat" cmpd="sng">
            <a:solidFill>
              <a:srgbClr val="639848">
                <a:alpha val="100000"/>
              </a:srgbClr>
            </a:solidFill>
            <a:prstDash val="solid"/>
            <a:round/>
          </a:ln>
        </p:spPr>
      </p:pic>
      <p:sp>
        <p:nvSpPr>
          <p:cNvPr id="6" name="Rectangle 10"/>
          <p:cNvSpPr>
            <a:spLocks/>
          </p:cNvSpPr>
          <p:nvPr/>
        </p:nvSpPr>
        <p:spPr bwMode="auto">
          <a:xfrm>
            <a:off x="-1142365" y="890270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pic>
        <p:nvPicPr>
          <p:cNvPr id="8" name="그림 7" descr="C:/Users/진상윤/AppData/Roaming/PolarisOffice/ETemp/9692_2501776/image11.jpg"/>
          <p:cNvPicPr preferRelativeResize="0"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026" b="12821"/>
          <a:stretch>
            <a:fillRect/>
          </a:stretch>
        </p:blipFill>
        <p:spPr>
          <a:xfrm>
            <a:off x="4887302" y="2396490"/>
            <a:ext cx="3771451" cy="3232574"/>
          </a:xfrm>
          <a:prstGeom prst="rect">
            <a:avLst/>
          </a:prstGeom>
          <a:noFill/>
          <a:ln w="63500" cap="flat" cmpd="sng">
            <a:solidFill>
              <a:srgbClr val="639848">
                <a:alpha val="100000"/>
              </a:srgbClr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648861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720000" y="1123520"/>
            <a:ext cx="1963999" cy="571966"/>
            <a:chOff x="1457960" y="1261745"/>
            <a:chExt cx="1963999" cy="57196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3942EA-5F89-4F0F-947E-4C155E5F578C}"/>
                </a:ext>
              </a:extLst>
            </p:cNvPr>
            <p:cNvGrpSpPr/>
            <p:nvPr/>
          </p:nvGrpSpPr>
          <p:grpSpPr>
            <a:xfrm>
              <a:off x="1457960" y="1261745"/>
              <a:ext cx="439420" cy="444500"/>
              <a:chOff x="1457960" y="1261745"/>
              <a:chExt cx="439420" cy="444500"/>
            </a:xfrm>
          </p:grpSpPr>
          <p:sp>
            <p:nvSpPr>
              <p:cNvPr id="30" name="직사각형 29"/>
              <p:cNvSpPr>
                <a:spLocks/>
              </p:cNvSpPr>
              <p:nvPr/>
            </p:nvSpPr>
            <p:spPr>
              <a:xfrm>
                <a:off x="1457960" y="1261745"/>
                <a:ext cx="323215" cy="323215"/>
              </a:xfrm>
              <a:prstGeom prst="rect">
                <a:avLst/>
              </a:prstGeom>
              <a:solidFill>
                <a:srgbClr val="639848"/>
              </a:solidFill>
              <a:ln w="12700" cap="flat" cmpd="sng">
                <a:solidFill>
                  <a:srgbClr val="63984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1" name="직사각형 30"/>
              <p:cNvSpPr>
                <a:spLocks/>
              </p:cNvSpPr>
              <p:nvPr/>
            </p:nvSpPr>
            <p:spPr>
              <a:xfrm>
                <a:off x="1575435" y="1384935"/>
                <a:ext cx="323215" cy="323215"/>
              </a:xfrm>
              <a:prstGeom prst="rect">
                <a:avLst/>
              </a:prstGeom>
              <a:solidFill>
                <a:srgbClr val="639848">
                  <a:alpha val="48670"/>
                </a:srgbClr>
              </a:solidFill>
              <a:ln w="12700" cap="flat" cmpd="sng">
                <a:solidFill>
                  <a:srgbClr val="639848">
                    <a:alpha val="48627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1457960" y="1325880"/>
              <a:ext cx="1963999" cy="507831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700" b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 하드웨어</a:t>
              </a:r>
              <a:endParaRPr lang="ko-KR" altLang="en-US" sz="2700" b="1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" name="Rectangle 2"/>
          <p:cNvSpPr>
            <a:spLocks/>
          </p:cNvSpPr>
          <p:nvPr/>
        </p:nvSpPr>
        <p:spPr bwMode="auto">
          <a:xfrm>
            <a:off x="-341630" y="2118995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3" name="Rectangle 4"/>
          <p:cNvSpPr>
            <a:spLocks/>
          </p:cNvSpPr>
          <p:nvPr/>
        </p:nvSpPr>
        <p:spPr bwMode="auto">
          <a:xfrm>
            <a:off x="-1142365" y="890270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6" name="Rectangle 10"/>
          <p:cNvSpPr>
            <a:spLocks/>
          </p:cNvSpPr>
          <p:nvPr/>
        </p:nvSpPr>
        <p:spPr bwMode="auto">
          <a:xfrm>
            <a:off x="-1142365" y="890270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pic>
        <p:nvPicPr>
          <p:cNvPr id="5" name="그림 4" descr="C:/Users/진상윤/AppData/Roaming/PolarisOffice/ETemp/9692_2501776/image12.jpeg"/>
          <p:cNvPicPr preferRelativeResize="0"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89" t="13149" r="30782" b="20817"/>
          <a:stretch>
            <a:fillRect/>
          </a:stretch>
        </p:blipFill>
        <p:spPr>
          <a:xfrm>
            <a:off x="583520" y="2118995"/>
            <a:ext cx="3730461" cy="3155609"/>
          </a:xfrm>
          <a:prstGeom prst="rect">
            <a:avLst/>
          </a:prstGeom>
          <a:noFill/>
          <a:ln w="63500" cap="flat" cmpd="sng">
            <a:solidFill>
              <a:srgbClr val="639848">
                <a:alpha val="100000"/>
              </a:srgbClr>
            </a:solidFill>
            <a:prstDash val="solid"/>
            <a:round/>
          </a:ln>
        </p:spPr>
      </p:pic>
      <p:pic>
        <p:nvPicPr>
          <p:cNvPr id="8" name="그림 7" descr="C:/Users/진상윤/AppData/Roaming/PolarisOffice/ETemp/9692_2501776/image13.jpg"/>
          <p:cNvPicPr preferRelativeResize="0"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401" t="9832" r="35758" b="43094"/>
          <a:stretch>
            <a:fillRect/>
          </a:stretch>
        </p:blipFill>
        <p:spPr>
          <a:xfrm>
            <a:off x="4830021" y="2117646"/>
            <a:ext cx="3730461" cy="3156958"/>
          </a:xfrm>
          <a:prstGeom prst="rect">
            <a:avLst/>
          </a:prstGeom>
          <a:noFill/>
          <a:ln w="63500" cap="flat" cmpd="sng">
            <a:solidFill>
              <a:srgbClr val="639848">
                <a:alpha val="100000"/>
              </a:srgbClr>
            </a:solidFill>
            <a:prstDash val="solid"/>
            <a:round/>
          </a:ln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2122378" y="5562099"/>
            <a:ext cx="652744" cy="400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앞면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6368879" y="5562099"/>
            <a:ext cx="652744" cy="400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뒷면</a:t>
            </a:r>
            <a:endParaRPr lang="ko-KR" altLang="en-US" sz="20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668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/>
          </p:cNvSpPr>
          <p:nvPr/>
        </p:nvSpPr>
        <p:spPr bwMode="auto">
          <a:xfrm>
            <a:off x="-341630" y="2118995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3" name="Rectangle 4"/>
          <p:cNvSpPr>
            <a:spLocks/>
          </p:cNvSpPr>
          <p:nvPr/>
        </p:nvSpPr>
        <p:spPr bwMode="auto">
          <a:xfrm>
            <a:off x="-1142365" y="890270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6" name="Rectangle 10"/>
          <p:cNvSpPr>
            <a:spLocks/>
          </p:cNvSpPr>
          <p:nvPr/>
        </p:nvSpPr>
        <p:spPr bwMode="auto">
          <a:xfrm>
            <a:off x="-1142365" y="890270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pic>
        <p:nvPicPr>
          <p:cNvPr id="10" name="그림 9" descr="C:/Users/진상윤/AppData/Roaming/PolarisOffice/ETemp/9692_2501776/image14.jpg"/>
          <p:cNvPicPr preferRelativeResize="0"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814" t="19646" r="32374" b="13510"/>
          <a:stretch>
            <a:fillRect/>
          </a:stretch>
        </p:blipFill>
        <p:spPr>
          <a:xfrm>
            <a:off x="705085" y="2174890"/>
            <a:ext cx="3168000" cy="3168000"/>
          </a:xfrm>
          <a:prstGeom prst="rect">
            <a:avLst/>
          </a:prstGeom>
          <a:noFill/>
          <a:ln w="63500" cap="flat" cmpd="sng">
            <a:solidFill>
              <a:srgbClr val="639848">
                <a:alpha val="100000"/>
              </a:srgbClr>
            </a:solidFill>
            <a:prstDash val="solid"/>
            <a:round/>
          </a:ln>
        </p:spPr>
      </p:pic>
      <p:pic>
        <p:nvPicPr>
          <p:cNvPr id="12" name="그림 11" descr="C:/Users/진상윤/AppData/Roaming/PolarisOffice/ETemp/9692_2501776/image15.jpg"/>
          <p:cNvPicPr preferRelativeResize="0"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15" r="8196"/>
          <a:stretch>
            <a:fillRect/>
          </a:stretch>
        </p:blipFill>
        <p:spPr>
          <a:xfrm>
            <a:off x="4406979" y="2174890"/>
            <a:ext cx="4031936" cy="3168000"/>
          </a:xfrm>
          <a:prstGeom prst="rect">
            <a:avLst/>
          </a:prstGeom>
          <a:noFill/>
          <a:ln w="63500" cap="flat" cmpd="sng">
            <a:solidFill>
              <a:srgbClr val="639848">
                <a:alpha val="100000"/>
              </a:srgbClr>
            </a:solidFill>
            <a:prstDash val="solid"/>
            <a:round/>
          </a:ln>
        </p:spPr>
      </p:pic>
      <p:sp>
        <p:nvSpPr>
          <p:cNvPr id="14" name="TextBox 13"/>
          <p:cNvSpPr txBox="1">
            <a:spLocks/>
          </p:cNvSpPr>
          <p:nvPr/>
        </p:nvSpPr>
        <p:spPr>
          <a:xfrm>
            <a:off x="1962713" y="5686280"/>
            <a:ext cx="652744" cy="400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윗면</a:t>
            </a:r>
            <a:endParaRPr lang="ko-KR" altLang="en-US" sz="20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6096575" y="5686280"/>
            <a:ext cx="652744" cy="400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개봉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20000" y="1123520"/>
            <a:ext cx="1963999" cy="571966"/>
            <a:chOff x="1457960" y="1261745"/>
            <a:chExt cx="1963999" cy="571966"/>
          </a:xfrm>
        </p:grpSpPr>
        <p:grpSp>
          <p:nvGrpSpPr>
            <p:cNvPr id="34" name="그룹 33"/>
            <p:cNvGrpSpPr/>
            <p:nvPr/>
          </p:nvGrpSpPr>
          <p:grpSpPr>
            <a:xfrm>
              <a:off x="1457960" y="1261745"/>
              <a:ext cx="439420" cy="445770"/>
              <a:chOff x="1457960" y="1261745"/>
              <a:chExt cx="439420" cy="445770"/>
            </a:xfrm>
          </p:grpSpPr>
          <p:sp>
            <p:nvSpPr>
              <p:cNvPr id="35" name="직사각형 34"/>
              <p:cNvSpPr>
                <a:spLocks/>
              </p:cNvSpPr>
              <p:nvPr/>
            </p:nvSpPr>
            <p:spPr>
              <a:xfrm>
                <a:off x="1457325" y="1261745"/>
                <a:ext cx="324485" cy="324485"/>
              </a:xfrm>
              <a:prstGeom prst="rect">
                <a:avLst/>
              </a:prstGeom>
              <a:solidFill>
                <a:srgbClr val="639848"/>
              </a:solidFill>
              <a:ln w="12700" cap="flat" cmpd="sng">
                <a:solidFill>
                  <a:srgbClr val="63984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6" name="직사각형 35"/>
              <p:cNvSpPr>
                <a:spLocks/>
              </p:cNvSpPr>
              <p:nvPr/>
            </p:nvSpPr>
            <p:spPr>
              <a:xfrm>
                <a:off x="1575435" y="1384935"/>
                <a:ext cx="324485" cy="324485"/>
              </a:xfrm>
              <a:prstGeom prst="rect">
                <a:avLst/>
              </a:prstGeom>
              <a:solidFill>
                <a:srgbClr val="639848">
                  <a:alpha val="47885"/>
                </a:srgbClr>
              </a:solidFill>
              <a:ln w="12700" cap="flat" cmpd="sng">
                <a:solidFill>
                  <a:srgbClr val="639848">
                    <a:alpha val="47843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1457960" y="1325880"/>
              <a:ext cx="1963999" cy="507831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700" b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 하드웨어</a:t>
              </a:r>
              <a:endParaRPr lang="ko-KR" altLang="en-US" sz="2700" b="1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312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7286DE-FAFE-4CC9-9CB1-4B8997E464F4}"/>
              </a:ext>
            </a:extLst>
          </p:cNvPr>
          <p:cNvGrpSpPr/>
          <p:nvPr/>
        </p:nvGrpSpPr>
        <p:grpSpPr>
          <a:xfrm>
            <a:off x="720000" y="1123520"/>
            <a:ext cx="2279791" cy="572601"/>
            <a:chOff x="1457960" y="1261745"/>
            <a:chExt cx="2279791" cy="57260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C73665F-F361-4A25-B22C-F82602D536CC}"/>
                </a:ext>
              </a:extLst>
            </p:cNvPr>
            <p:cNvGrpSpPr/>
            <p:nvPr/>
          </p:nvGrpSpPr>
          <p:grpSpPr>
            <a:xfrm>
              <a:off x="1457960" y="1261745"/>
              <a:ext cx="439420" cy="444500"/>
              <a:chOff x="1457960" y="1261745"/>
              <a:chExt cx="439420" cy="4445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EBE0533-EF5D-4CF1-A878-0F2E1780BF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57960" y="1261745"/>
                <a:ext cx="323215" cy="323215"/>
              </a:xfrm>
              <a:prstGeom prst="rect">
                <a:avLst/>
              </a:prstGeom>
              <a:solidFill>
                <a:srgbClr val="639848"/>
              </a:solidFill>
              <a:ln w="12700" cap="flat" cmpd="sng">
                <a:solidFill>
                  <a:srgbClr val="63984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6F7BEDD-696A-4E3A-8194-93620C04AB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75435" y="1384935"/>
                <a:ext cx="323215" cy="323215"/>
              </a:xfrm>
              <a:prstGeom prst="rect">
                <a:avLst/>
              </a:prstGeom>
              <a:solidFill>
                <a:srgbClr val="639848">
                  <a:alpha val="48670"/>
                </a:srgbClr>
              </a:solidFill>
              <a:ln w="12700" cap="flat" cmpd="sng">
                <a:solidFill>
                  <a:srgbClr val="639848">
                    <a:alpha val="48627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816BDB-881A-44BD-8140-6DB5653B8E53}"/>
                </a:ext>
              </a:extLst>
            </p:cNvPr>
            <p:cNvSpPr txBox="1">
              <a:spLocks/>
            </p:cNvSpPr>
            <p:nvPr/>
          </p:nvSpPr>
          <p:spPr>
            <a:xfrm>
              <a:off x="1457960" y="1326515"/>
              <a:ext cx="2279791" cy="507831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7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 </a:t>
              </a:r>
              <a:r>
                <a:rPr lang="ko-KR" altLang="en-US" sz="27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소프트</a:t>
              </a:r>
              <a:r>
                <a:rPr lang="en-US" altLang="ko-KR" sz="27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웨어</a:t>
              </a:r>
              <a:endParaRPr lang="ko-KR" altLang="en-US" sz="27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9" name="그림 8" descr="C:/Users/진상윤/AppData/Roaming/PolarisOffice/ETemp/9692_2501776/image16.jpg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75660" y="1954926"/>
            <a:ext cx="1755775" cy="3510915"/>
          </a:xfrm>
          <a:prstGeom prst="rect">
            <a:avLst/>
          </a:prstGeom>
          <a:noFill/>
          <a:ln w="63500" cap="flat" cmpd="sng">
            <a:solidFill>
              <a:srgbClr val="639848">
                <a:alpha val="100000"/>
              </a:srgbClr>
            </a:solidFill>
            <a:prstDash val="solid"/>
            <a:round/>
          </a:ln>
        </p:spPr>
      </p:pic>
      <p:pic>
        <p:nvPicPr>
          <p:cNvPr id="11" name="그림 10" descr="C:/Users/진상윤/AppData/Roaming/PolarisOffice/ETemp/9692_2501776/image17.jpg"/>
          <p:cNvPicPr preferRelativeResize="0"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94112" y="1954927"/>
            <a:ext cx="1755775" cy="3510915"/>
          </a:xfrm>
          <a:prstGeom prst="rect">
            <a:avLst/>
          </a:prstGeom>
          <a:noFill/>
          <a:ln w="63500" cap="flat" cmpd="sng">
            <a:solidFill>
              <a:srgbClr val="639848">
                <a:alpha val="100000"/>
              </a:srgbClr>
            </a:solidFill>
            <a:prstDash val="solid"/>
            <a:round/>
          </a:ln>
        </p:spPr>
      </p:pic>
      <p:pic>
        <p:nvPicPr>
          <p:cNvPr id="13" name="그림 12" descr="C:/Users/진상윤/AppData/Roaming/PolarisOffice/ETemp/9692_2501776/image18.jpg"/>
          <p:cNvPicPr preferRelativeResize="0"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2565" y="1954928"/>
            <a:ext cx="1755775" cy="3510915"/>
          </a:xfrm>
          <a:prstGeom prst="rect">
            <a:avLst/>
          </a:prstGeom>
          <a:noFill/>
          <a:ln w="63500" cap="flat" cmpd="sng">
            <a:solidFill>
              <a:srgbClr val="639848">
                <a:alpha val="100000"/>
              </a:srgbClr>
            </a:solidFill>
            <a:prstDash val="solid"/>
            <a:round/>
          </a:ln>
        </p:spPr>
      </p:pic>
      <p:sp>
        <p:nvSpPr>
          <p:cNvPr id="2" name="TextBox 1"/>
          <p:cNvSpPr txBox="1">
            <a:spLocks/>
          </p:cNvSpPr>
          <p:nvPr/>
        </p:nvSpPr>
        <p:spPr>
          <a:xfrm>
            <a:off x="1327213" y="5711944"/>
            <a:ext cx="1326477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</a:t>
            </a:r>
            <a:endParaRPr lang="ko-KR" altLang="en-US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4030824" y="5712341"/>
            <a:ext cx="1082349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</a:t>
            </a:r>
            <a:endParaRPr lang="ko-KR" altLang="en-US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6163532" y="5712341"/>
            <a:ext cx="1980030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</a:t>
            </a:r>
            <a:endParaRPr lang="ko-KR" altLang="en-US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231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720000" y="1123520"/>
            <a:ext cx="2279791" cy="572601"/>
            <a:chOff x="1457325" y="1261745"/>
            <a:chExt cx="2279791" cy="57260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3942EA-5F89-4F0F-947E-4C155E5F578C}"/>
                </a:ext>
              </a:extLst>
            </p:cNvPr>
            <p:cNvGrpSpPr/>
            <p:nvPr/>
          </p:nvGrpSpPr>
          <p:grpSpPr>
            <a:xfrm>
              <a:off x="1457960" y="1261745"/>
              <a:ext cx="439420" cy="444500"/>
              <a:chOff x="1457960" y="1261745"/>
              <a:chExt cx="439420" cy="444500"/>
            </a:xfrm>
          </p:grpSpPr>
          <p:sp>
            <p:nvSpPr>
              <p:cNvPr id="30" name="직사각형 29"/>
              <p:cNvSpPr>
                <a:spLocks/>
              </p:cNvSpPr>
              <p:nvPr/>
            </p:nvSpPr>
            <p:spPr>
              <a:xfrm>
                <a:off x="1457960" y="1261745"/>
                <a:ext cx="323215" cy="323215"/>
              </a:xfrm>
              <a:prstGeom prst="rect">
                <a:avLst/>
              </a:prstGeom>
              <a:solidFill>
                <a:srgbClr val="639848"/>
              </a:solidFill>
              <a:ln w="12700" cap="flat" cmpd="sng">
                <a:solidFill>
                  <a:srgbClr val="63984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1" name="직사각형 30"/>
              <p:cNvSpPr>
                <a:spLocks/>
              </p:cNvSpPr>
              <p:nvPr/>
            </p:nvSpPr>
            <p:spPr>
              <a:xfrm>
                <a:off x="1575435" y="1384935"/>
                <a:ext cx="323215" cy="323215"/>
              </a:xfrm>
              <a:prstGeom prst="rect">
                <a:avLst/>
              </a:prstGeom>
              <a:solidFill>
                <a:srgbClr val="639848">
                  <a:alpha val="48670"/>
                </a:srgbClr>
              </a:solidFill>
              <a:ln w="12700" cap="flat" cmpd="sng">
                <a:solidFill>
                  <a:srgbClr val="639848">
                    <a:alpha val="48627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1457325" y="1326515"/>
              <a:ext cx="2279791" cy="507831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700" b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 소프트웨어</a:t>
              </a:r>
              <a:endParaRPr lang="ko-KR" altLang="en-US" sz="2700" b="1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 descr="C:/Users/진상윤/AppData/Roaming/PolarisOffice/ETemp/9692_2501776/image19.jpg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76670" y="1910961"/>
            <a:ext cx="1701165" cy="3510915"/>
          </a:xfrm>
          <a:prstGeom prst="rect">
            <a:avLst/>
          </a:prstGeom>
          <a:noFill/>
          <a:ln w="63500" cap="flat" cmpd="sng">
            <a:solidFill>
              <a:srgbClr val="639848">
                <a:alpha val="100000"/>
              </a:srgbClr>
            </a:solidFill>
            <a:prstDash val="solid"/>
            <a:round/>
          </a:ln>
        </p:spPr>
      </p:pic>
      <p:pic>
        <p:nvPicPr>
          <p:cNvPr id="5" name="그림 4" descr="C:/Users/진상윤/AppData/Roaming/PolarisOffice/ETemp/9692_2501776/image20.jpg"/>
          <p:cNvPicPr preferRelativeResize="0"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89201" y="1910959"/>
            <a:ext cx="1701165" cy="3510915"/>
          </a:xfrm>
          <a:prstGeom prst="rect">
            <a:avLst/>
          </a:prstGeom>
          <a:noFill/>
          <a:ln w="63500" cap="flat" cmpd="sng">
            <a:solidFill>
              <a:srgbClr val="639848">
                <a:alpha val="100000"/>
              </a:srgbClr>
            </a:solidFill>
            <a:prstDash val="solid"/>
            <a:round/>
          </a:ln>
        </p:spPr>
      </p:pic>
      <p:pic>
        <p:nvPicPr>
          <p:cNvPr id="7" name="그림 6" descr="C:/Users/진상윤/AppData/Roaming/PolarisOffice/ETemp/9692_2501776/image21.jpg"/>
          <p:cNvPicPr preferRelativeResize="0"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50031" y="1910960"/>
            <a:ext cx="1701165" cy="3510915"/>
          </a:xfrm>
          <a:prstGeom prst="rect">
            <a:avLst/>
          </a:prstGeom>
          <a:noFill/>
          <a:ln w="63500" cap="flat" cmpd="sng">
            <a:solidFill>
              <a:srgbClr val="639848">
                <a:alpha val="100000"/>
              </a:srgbClr>
            </a:solidFill>
            <a:prstDash val="solid"/>
            <a:round/>
          </a:ln>
        </p:spPr>
      </p:pic>
      <p:sp>
        <p:nvSpPr>
          <p:cNvPr id="2" name="TextBox 1"/>
          <p:cNvSpPr txBox="1">
            <a:spLocks/>
          </p:cNvSpPr>
          <p:nvPr/>
        </p:nvSpPr>
        <p:spPr>
          <a:xfrm>
            <a:off x="2924974" y="5627687"/>
            <a:ext cx="1151277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10미터 내</a:t>
            </a:r>
            <a:endParaRPr lang="ko-KR" altLang="en-US" sz="18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133875" y="5627687"/>
            <a:ext cx="1011816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7미터 내</a:t>
            </a:r>
            <a:endParaRPr lang="ko-KR" altLang="en-US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7223515" y="5627687"/>
            <a:ext cx="1011816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3미터 내</a:t>
            </a:r>
            <a:endParaRPr lang="ko-KR" altLang="en-US" sz="18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 descr="C:/Users/진상윤/AppData/Roaming/PolarisOffice/ETemp/9692_2501776/image22.jpg"/>
          <p:cNvPicPr preferRelativeResize="0">
            <a:picLocks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6165" y="1910961"/>
            <a:ext cx="1701165" cy="3510915"/>
          </a:xfrm>
          <a:prstGeom prst="rect">
            <a:avLst/>
          </a:prstGeom>
          <a:noFill/>
          <a:ln w="63500" cap="flat" cmpd="sng">
            <a:solidFill>
              <a:srgbClr val="639848">
                <a:alpha val="100000"/>
              </a:srgbClr>
            </a:solidFill>
            <a:prstDash val="solid"/>
            <a:round/>
          </a:ln>
        </p:spPr>
      </p:pic>
      <p:sp>
        <p:nvSpPr>
          <p:cNvPr id="18" name="TextBox 17"/>
          <p:cNvSpPr txBox="1">
            <a:spLocks/>
          </p:cNvSpPr>
          <p:nvPr/>
        </p:nvSpPr>
        <p:spPr>
          <a:xfrm>
            <a:off x="874934" y="5627687"/>
            <a:ext cx="1082348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</a:t>
            </a:r>
            <a:endParaRPr lang="ko-KR" altLang="en-US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실패</a:t>
            </a:r>
            <a:endParaRPr lang="ko-KR" altLang="en-US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925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720000" y="1123520"/>
            <a:ext cx="2279791" cy="572601"/>
            <a:chOff x="1457325" y="1261745"/>
            <a:chExt cx="2279791" cy="57260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3942EA-5F89-4F0F-947E-4C155E5F578C}"/>
                </a:ext>
              </a:extLst>
            </p:cNvPr>
            <p:cNvGrpSpPr/>
            <p:nvPr/>
          </p:nvGrpSpPr>
          <p:grpSpPr>
            <a:xfrm>
              <a:off x="1457960" y="1261745"/>
              <a:ext cx="439420" cy="444500"/>
              <a:chOff x="1457960" y="1261745"/>
              <a:chExt cx="439420" cy="444500"/>
            </a:xfrm>
          </p:grpSpPr>
          <p:sp>
            <p:nvSpPr>
              <p:cNvPr id="30" name="직사각형 29"/>
              <p:cNvSpPr>
                <a:spLocks/>
              </p:cNvSpPr>
              <p:nvPr/>
            </p:nvSpPr>
            <p:spPr>
              <a:xfrm>
                <a:off x="1457960" y="1261745"/>
                <a:ext cx="323215" cy="323215"/>
              </a:xfrm>
              <a:prstGeom prst="rect">
                <a:avLst/>
              </a:prstGeom>
              <a:solidFill>
                <a:srgbClr val="639848"/>
              </a:solidFill>
              <a:ln w="12700" cap="flat" cmpd="sng">
                <a:solidFill>
                  <a:srgbClr val="63984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1" name="직사각형 30"/>
              <p:cNvSpPr>
                <a:spLocks/>
              </p:cNvSpPr>
              <p:nvPr/>
            </p:nvSpPr>
            <p:spPr>
              <a:xfrm>
                <a:off x="1575435" y="1384935"/>
                <a:ext cx="323215" cy="323215"/>
              </a:xfrm>
              <a:prstGeom prst="rect">
                <a:avLst/>
              </a:prstGeom>
              <a:solidFill>
                <a:srgbClr val="639848">
                  <a:alpha val="48670"/>
                </a:srgbClr>
              </a:solidFill>
              <a:ln w="12700" cap="flat" cmpd="sng">
                <a:solidFill>
                  <a:srgbClr val="639848">
                    <a:alpha val="48627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1457325" y="1326515"/>
              <a:ext cx="2279791" cy="507831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700" b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 소프트웨어</a:t>
              </a:r>
              <a:endParaRPr lang="ko-KR" altLang="en-US" sz="2700" b="1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6" name="그림 15" descr="C:/Users/진상윤/AppData/Roaming/PolarisOffice/ETemp/9692_2501776/image23.png"/>
          <p:cNvPicPr preferRelativeResize="0"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992" r="76051" b="48255"/>
          <a:stretch>
            <a:fillRect/>
          </a:stretch>
        </p:blipFill>
        <p:spPr>
          <a:xfrm>
            <a:off x="398532" y="3476286"/>
            <a:ext cx="3946386" cy="997252"/>
          </a:xfrm>
          <a:prstGeom prst="rect">
            <a:avLst/>
          </a:prstGeom>
          <a:noFill/>
          <a:ln w="63500" cap="flat" cmpd="sng">
            <a:solidFill>
              <a:srgbClr val="639848">
                <a:alpha val="100000"/>
              </a:srgbClr>
            </a:solidFill>
            <a:prstDash val="solid"/>
            <a:round/>
          </a:ln>
        </p:spPr>
      </p:pic>
      <p:pic>
        <p:nvPicPr>
          <p:cNvPr id="9" name="그림 8" descr="C:/Users/진상윤/AppData/Roaming/PolarisOffice/ETemp/9692_2501776/image24.png"/>
          <p:cNvPicPr preferRelativeResize="0"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458" r="73694" b="30945"/>
          <a:stretch>
            <a:fillRect/>
          </a:stretch>
        </p:blipFill>
        <p:spPr>
          <a:xfrm>
            <a:off x="4716758" y="2226297"/>
            <a:ext cx="4028710" cy="3497229"/>
          </a:xfrm>
          <a:prstGeom prst="rect">
            <a:avLst/>
          </a:prstGeom>
          <a:noFill/>
          <a:ln w="63500" cap="flat" cmpd="sng">
            <a:solidFill>
              <a:srgbClr val="639848">
                <a:alpha val="100000"/>
              </a:srgbClr>
            </a:solidFill>
            <a:prstDash val="solid"/>
            <a:round/>
          </a:ln>
        </p:spPr>
      </p:pic>
      <p:sp>
        <p:nvSpPr>
          <p:cNvPr id="34" name="도형 33"/>
          <p:cNvSpPr>
            <a:spLocks/>
          </p:cNvSpPr>
          <p:nvPr/>
        </p:nvSpPr>
        <p:spPr>
          <a:xfrm>
            <a:off x="1554797" y="2391240"/>
            <a:ext cx="1633855" cy="527685"/>
          </a:xfrm>
          <a:prstGeom prst="roundRect">
            <a:avLst/>
          </a:prstGeom>
          <a:solidFill>
            <a:schemeClr val="bg1"/>
          </a:solidFill>
          <a:ln w="63500" cap="flat" cmpd="sng">
            <a:solidFill>
              <a:srgbClr val="639848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Millis 함수</a:t>
            </a:r>
            <a:endParaRPr lang="ko-KR" altLang="en-US" sz="2600" b="1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2004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720000" y="1123520"/>
            <a:ext cx="2050561" cy="572601"/>
            <a:chOff x="1458595" y="1261745"/>
            <a:chExt cx="2050561" cy="57260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3942EA-5F89-4F0F-947E-4C155E5F578C}"/>
                </a:ext>
              </a:extLst>
            </p:cNvPr>
            <p:cNvGrpSpPr/>
            <p:nvPr/>
          </p:nvGrpSpPr>
          <p:grpSpPr>
            <a:xfrm>
              <a:off x="1458595" y="1261745"/>
              <a:ext cx="439420" cy="444500"/>
              <a:chOff x="1458595" y="1261745"/>
              <a:chExt cx="439420" cy="444500"/>
            </a:xfrm>
          </p:grpSpPr>
          <p:sp>
            <p:nvSpPr>
              <p:cNvPr id="30" name="직사각형 29"/>
              <p:cNvSpPr>
                <a:spLocks/>
              </p:cNvSpPr>
              <p:nvPr/>
            </p:nvSpPr>
            <p:spPr>
              <a:xfrm>
                <a:off x="1458595" y="1261745"/>
                <a:ext cx="323215" cy="323215"/>
              </a:xfrm>
              <a:prstGeom prst="rect">
                <a:avLst/>
              </a:prstGeom>
              <a:solidFill>
                <a:srgbClr val="639848"/>
              </a:solidFill>
              <a:ln w="12700" cap="flat" cmpd="sng">
                <a:solidFill>
                  <a:srgbClr val="63984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1" name="직사각형 30"/>
              <p:cNvSpPr>
                <a:spLocks/>
              </p:cNvSpPr>
              <p:nvPr/>
            </p:nvSpPr>
            <p:spPr>
              <a:xfrm>
                <a:off x="1576070" y="1384935"/>
                <a:ext cx="323215" cy="323215"/>
              </a:xfrm>
              <a:prstGeom prst="rect">
                <a:avLst/>
              </a:prstGeom>
              <a:solidFill>
                <a:srgbClr val="639848">
                  <a:alpha val="48670"/>
                </a:srgbClr>
              </a:solidFill>
              <a:ln w="12700" cap="flat" cmpd="sng">
                <a:solidFill>
                  <a:srgbClr val="639848">
                    <a:alpha val="48627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1458595" y="1326515"/>
              <a:ext cx="2050561" cy="507831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700" b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07 </a:t>
              </a:r>
              <a:r>
                <a:rPr lang="en-US" altLang="ko-KR" sz="27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시연</a:t>
              </a:r>
              <a:r>
                <a:rPr lang="en-US" altLang="ko-KR" sz="27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7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영상</a:t>
              </a:r>
              <a:endParaRPr lang="ko-KR" altLang="en-US" sz="27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6FCD43F-9E51-4CFA-A20B-03A7724DA1F9}"/>
              </a:ext>
            </a:extLst>
          </p:cNvPr>
          <p:cNvSpPr/>
          <p:nvPr/>
        </p:nvSpPr>
        <p:spPr>
          <a:xfrm>
            <a:off x="2470826" y="2801566"/>
            <a:ext cx="4357991" cy="1595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영상은 별도의 링크를 </a:t>
            </a:r>
            <a:r>
              <a:rPr lang="ko-KR" altLang="en-US" dirty="0" err="1">
                <a:solidFill>
                  <a:schemeClr val="tx1"/>
                </a:solidFill>
              </a:rPr>
              <a:t>걸어두었습니다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157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720000" y="1123520"/>
            <a:ext cx="2050561" cy="572601"/>
            <a:chOff x="1457960" y="1261745"/>
            <a:chExt cx="2050561" cy="57260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3942EA-5F89-4F0F-947E-4C155E5F578C}"/>
                </a:ext>
              </a:extLst>
            </p:cNvPr>
            <p:cNvGrpSpPr/>
            <p:nvPr/>
          </p:nvGrpSpPr>
          <p:grpSpPr>
            <a:xfrm>
              <a:off x="1457960" y="1261745"/>
              <a:ext cx="439420" cy="444500"/>
              <a:chOff x="1457960" y="1261745"/>
              <a:chExt cx="439420" cy="444500"/>
            </a:xfrm>
          </p:grpSpPr>
          <p:sp>
            <p:nvSpPr>
              <p:cNvPr id="30" name="직사각형 29"/>
              <p:cNvSpPr>
                <a:spLocks/>
              </p:cNvSpPr>
              <p:nvPr/>
            </p:nvSpPr>
            <p:spPr>
              <a:xfrm>
                <a:off x="1457960" y="1261745"/>
                <a:ext cx="323215" cy="323215"/>
              </a:xfrm>
              <a:prstGeom prst="rect">
                <a:avLst/>
              </a:prstGeom>
              <a:solidFill>
                <a:srgbClr val="639848"/>
              </a:solidFill>
              <a:ln w="12700" cap="flat" cmpd="sng">
                <a:solidFill>
                  <a:srgbClr val="63984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1" name="직사각형 30"/>
              <p:cNvSpPr>
                <a:spLocks/>
              </p:cNvSpPr>
              <p:nvPr/>
            </p:nvSpPr>
            <p:spPr>
              <a:xfrm>
                <a:off x="1575435" y="1384935"/>
                <a:ext cx="323215" cy="323215"/>
              </a:xfrm>
              <a:prstGeom prst="rect">
                <a:avLst/>
              </a:prstGeom>
              <a:solidFill>
                <a:srgbClr val="639848">
                  <a:alpha val="48670"/>
                </a:srgbClr>
              </a:solidFill>
              <a:ln w="12700" cap="flat" cmpd="sng">
                <a:solidFill>
                  <a:srgbClr val="639848">
                    <a:alpha val="48627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1457960" y="1326515"/>
              <a:ext cx="2050561" cy="507831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7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08 </a:t>
              </a:r>
              <a:r>
                <a:rPr lang="en-US" altLang="ko-KR" sz="27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기대</a:t>
              </a:r>
              <a:r>
                <a:rPr lang="en-US" altLang="ko-KR" sz="27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7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효과</a:t>
              </a:r>
              <a:endParaRPr lang="ko-KR" altLang="en-US" sz="27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" name="TextBox 1"/>
          <p:cNvSpPr txBox="1">
            <a:spLocks/>
          </p:cNvSpPr>
          <p:nvPr/>
        </p:nvSpPr>
        <p:spPr>
          <a:xfrm>
            <a:off x="699135" y="2083682"/>
            <a:ext cx="7745730" cy="397031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2800" b="1" dirty="0" err="1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</a:t>
            </a:r>
            <a:r>
              <a:rPr lang="en-US" altLang="ko-KR" sz="2800" b="1" dirty="0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b="1" dirty="0" err="1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이용자들의</a:t>
            </a:r>
            <a:r>
              <a:rPr lang="en-US" altLang="ko-KR" sz="2800" b="1" dirty="0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b="1" dirty="0" err="1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안전한</a:t>
            </a:r>
            <a:r>
              <a:rPr lang="en-US" altLang="ko-KR" sz="2800" b="1" dirty="0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b="1" dirty="0" err="1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레저</a:t>
            </a:r>
            <a:r>
              <a:rPr lang="en-US" altLang="ko-KR" sz="2800" b="1" dirty="0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b="1" dirty="0" err="1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활동</a:t>
            </a:r>
            <a:endParaRPr lang="ko-KR" altLang="en-US" sz="2800" b="1" dirty="0">
              <a:ln w="12700" cap="rnd" cmpd="sng">
                <a:noFill/>
                <a:prstDash/>
                <a:bevel/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1" dirty="0">
              <a:ln w="12700" cap="rnd" cmpd="sng">
                <a:noFill/>
                <a:prstDash/>
                <a:bevel/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2800" b="1" dirty="0" err="1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</a:t>
            </a:r>
            <a:r>
              <a:rPr lang="en-US" altLang="ko-KR" sz="2800" b="1" dirty="0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b="1" dirty="0" err="1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교통사고</a:t>
            </a:r>
            <a:r>
              <a:rPr lang="en-US" altLang="ko-KR" sz="2800" b="1" dirty="0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b="1" dirty="0" err="1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방지</a:t>
            </a:r>
            <a:endParaRPr lang="ko-KR" altLang="en-US" sz="2800" b="1" dirty="0">
              <a:ln w="12700" cap="rnd" cmpd="sng">
                <a:noFill/>
                <a:prstDash/>
                <a:bevel/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1" dirty="0">
              <a:ln w="12700" cap="rnd" cmpd="sng">
                <a:noFill/>
                <a:prstDash/>
                <a:bevel/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en-US" altLang="ko-KR" sz="2800" b="1" dirty="0" err="1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</a:t>
            </a:r>
            <a:r>
              <a:rPr lang="en-US" altLang="ko-KR" sz="2800" b="1" dirty="0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b="1" dirty="0" err="1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장비의</a:t>
            </a:r>
            <a:r>
              <a:rPr lang="en-US" altLang="ko-KR" sz="2800" b="1" dirty="0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b="1" dirty="0" err="1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인식</a:t>
            </a:r>
            <a:r>
              <a:rPr lang="en-US" altLang="ko-KR" sz="2800" b="1" dirty="0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b="1" dirty="0" err="1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endParaRPr lang="ko-KR" altLang="en-US" sz="2800" b="1" dirty="0">
              <a:ln w="12700" cap="rnd" cmpd="sng">
                <a:noFill/>
                <a:prstDash/>
                <a:bevel/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1" dirty="0">
              <a:ln w="12700" cap="rnd" cmpd="sng">
                <a:noFill/>
                <a:prstDash/>
                <a:bevel/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en-US" altLang="ko-KR" sz="2800" b="1" dirty="0" err="1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부족한</a:t>
            </a:r>
            <a:r>
              <a:rPr lang="en-US" altLang="ko-KR" sz="2800" b="1" dirty="0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점 </a:t>
            </a:r>
            <a:r>
              <a:rPr lang="en-US" altLang="ko-KR" sz="2800" b="1" dirty="0" err="1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</a:t>
            </a:r>
            <a:r>
              <a:rPr lang="en-US" altLang="ko-KR" sz="2800" b="1" dirty="0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시, </a:t>
            </a:r>
            <a:r>
              <a:rPr lang="en-US" altLang="ko-KR" sz="2800" b="1" dirty="0" err="1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상용화</a:t>
            </a:r>
            <a:r>
              <a:rPr lang="en-US" altLang="ko-KR" sz="2800" b="1" dirty="0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b="1" dirty="0" err="1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가능</a:t>
            </a:r>
            <a:endParaRPr lang="ko-KR" altLang="en-US" sz="2800" b="1" dirty="0">
              <a:ln w="12700" cap="rnd" cmpd="sng">
                <a:noFill/>
                <a:prstDash/>
                <a:bevel/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1" dirty="0">
              <a:ln w="12700" cap="rnd" cmpd="sng">
                <a:noFill/>
                <a:prstDash/>
                <a:bevel/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en-US" altLang="ko-KR" sz="2800" b="1" dirty="0" err="1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</a:t>
            </a:r>
            <a:r>
              <a:rPr lang="en-US" altLang="ko-KR" sz="2800" b="1" dirty="0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en-US" altLang="ko-KR" sz="2800" b="1" dirty="0" err="1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모듈의</a:t>
            </a:r>
            <a:r>
              <a:rPr lang="en-US" altLang="ko-KR" sz="2800" b="1" dirty="0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b="1" dirty="0" err="1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확장성</a:t>
            </a:r>
            <a:r>
              <a:rPr lang="en-US" altLang="ko-KR" sz="2800" b="1" dirty="0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b="1" dirty="0" err="1">
                <a:ln w="12700" cap="rnd" cmpd="sng">
                  <a:noFill/>
                  <a:prstDash/>
                  <a:bevel/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용이</a:t>
            </a:r>
            <a:endParaRPr lang="ko-KR" altLang="en-US" sz="2800" b="1" dirty="0">
              <a:ln w="12700" cap="rnd" cmpd="sng">
                <a:noFill/>
                <a:prstDash/>
                <a:bevel/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569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2823845" y="2499995"/>
            <a:ext cx="3496945" cy="18605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500" b="1" dirty="0">
                <a:ln w="31750" cap="rnd" cmpd="sng">
                  <a:solidFill>
                    <a:schemeClr val="tx1">
                      <a:alpha val="100000"/>
                    </a:schemeClr>
                  </a:solidFill>
                  <a:prstDash val="solid"/>
                  <a:bevel/>
                </a:ln>
                <a:solidFill>
                  <a:srgbClr val="639848"/>
                </a:solidFill>
                <a:latin typeface="나눔스퀘어 ExtraBold" charset="0"/>
                <a:ea typeface="나눔스퀘어 ExtraBold" charset="0"/>
              </a:rPr>
              <a:t>Q&amp;A</a:t>
            </a:r>
            <a:endParaRPr lang="ko-KR" altLang="en-US" sz="11500" b="1" dirty="0">
              <a:ln w="31750" cap="rnd" cmpd="sng">
                <a:solidFill>
                  <a:schemeClr val="tx1">
                    <a:alpha val="100000"/>
                  </a:schemeClr>
                </a:solidFill>
                <a:prstDash val="solid"/>
                <a:bevel/>
              </a:ln>
              <a:solidFill>
                <a:srgbClr val="639848"/>
              </a:solidFill>
              <a:latin typeface="나눔스퀘어 ExtraBold" charset="0"/>
              <a:ea typeface="나눔스퀘어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0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34701D0A-7050-4FEE-A650-1BF07080EE90}"/>
              </a:ext>
            </a:extLst>
          </p:cNvPr>
          <p:cNvSpPr/>
          <p:nvPr/>
        </p:nvSpPr>
        <p:spPr>
          <a:xfrm>
            <a:off x="-3267104" y="-1"/>
            <a:ext cx="7200800" cy="6857997"/>
          </a:xfrm>
          <a:prstGeom prst="parallelogram">
            <a:avLst>
              <a:gd name="adj" fmla="val 25000"/>
            </a:avLst>
          </a:prstGeom>
          <a:solidFill>
            <a:srgbClr val="639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7" name="TextBox 7"/>
          <p:cNvSpPr txBox="1">
            <a:spLocks/>
          </p:cNvSpPr>
          <p:nvPr/>
        </p:nvSpPr>
        <p:spPr bwMode="auto">
          <a:xfrm>
            <a:off x="-136480" y="550620"/>
            <a:ext cx="3780430" cy="134415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  <a:ea typeface="Lato Light" charset="0"/>
              </a:defRPr>
            </a:lvl1pPr>
            <a:lvl2pPr marL="742950" indent="-28575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  <a:ea typeface="Lato Light" charset="0"/>
              </a:defRPr>
            </a:lvl2pPr>
            <a:lvl3pPr marL="11430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  <a:ea typeface="Lato Light" charset="0"/>
              </a:defRPr>
            </a:lvl3pPr>
            <a:lvl4pPr marL="16002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  <a:ea typeface="Lato Light" charset="0"/>
              </a:defRPr>
            </a:lvl4pPr>
            <a:lvl5pPr marL="2057400" indent="-2286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  <a:ea typeface="Lato Light" charset="0"/>
              </a:defRPr>
            </a:lvl5pPr>
            <a:lvl6pPr marL="25146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  <a:ea typeface="Lato Light" charset="0"/>
              </a:defRPr>
            </a:lvl6pPr>
            <a:lvl7pPr marL="29718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  <a:ea typeface="Lato Light" charset="0"/>
              </a:defRPr>
            </a:lvl7pPr>
            <a:lvl8pPr marL="34290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  <a:ea typeface="Lato Light" charset="0"/>
              </a:defRPr>
            </a:lvl8pPr>
            <a:lvl9pPr marL="3886200" indent="-228600" defTabSz="182753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>
                <a:solidFill>
                  <a:schemeClr val="tx1"/>
                </a:solidFill>
                <a:latin typeface="Lato Light" charset="0"/>
                <a:ea typeface="Lato Light" charset="0"/>
              </a:defRPr>
            </a:lvl9pPr>
          </a:lstStyle>
          <a:p>
            <a:pPr marL="0" indent="0" algn="ctr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도형 64"/>
          <p:cNvSpPr>
            <a:spLocks/>
          </p:cNvSpPr>
          <p:nvPr/>
        </p:nvSpPr>
        <p:spPr>
          <a:xfrm>
            <a:off x="4680000" y="2162581"/>
            <a:ext cx="3972681" cy="405765"/>
          </a:xfrm>
          <a:prstGeom prst="rect">
            <a:avLst/>
          </a:prstGeom>
          <a:solidFill>
            <a:srgbClr val="E7E6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도형 65"/>
          <p:cNvSpPr>
            <a:spLocks/>
          </p:cNvSpPr>
          <p:nvPr/>
        </p:nvSpPr>
        <p:spPr>
          <a:xfrm>
            <a:off x="4680000" y="2702581"/>
            <a:ext cx="3972681" cy="405765"/>
          </a:xfrm>
          <a:prstGeom prst="rect">
            <a:avLst/>
          </a:prstGeom>
          <a:solidFill>
            <a:srgbClr val="E7E6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구성요소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도형 66"/>
          <p:cNvSpPr>
            <a:spLocks/>
          </p:cNvSpPr>
          <p:nvPr/>
        </p:nvSpPr>
        <p:spPr>
          <a:xfrm>
            <a:off x="4680000" y="3242581"/>
            <a:ext cx="3972681" cy="405765"/>
          </a:xfrm>
          <a:prstGeom prst="rect">
            <a:avLst/>
          </a:prstGeom>
          <a:solidFill>
            <a:srgbClr val="E7E6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도형 67"/>
          <p:cNvSpPr>
            <a:spLocks/>
          </p:cNvSpPr>
          <p:nvPr/>
        </p:nvSpPr>
        <p:spPr>
          <a:xfrm>
            <a:off x="4680000" y="3782581"/>
            <a:ext cx="3972681" cy="405765"/>
          </a:xfrm>
          <a:prstGeom prst="rect">
            <a:avLst/>
          </a:prstGeom>
          <a:solidFill>
            <a:srgbClr val="E7E6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도형 68"/>
          <p:cNvSpPr>
            <a:spLocks/>
          </p:cNvSpPr>
          <p:nvPr/>
        </p:nvSpPr>
        <p:spPr>
          <a:xfrm>
            <a:off x="4680000" y="4322581"/>
            <a:ext cx="3972681" cy="405765"/>
          </a:xfrm>
          <a:prstGeom prst="rect">
            <a:avLst/>
          </a:prstGeom>
          <a:solidFill>
            <a:srgbClr val="E7E6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en-US" altLang="ko-KR" sz="2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도형 69"/>
          <p:cNvSpPr>
            <a:spLocks/>
          </p:cNvSpPr>
          <p:nvPr/>
        </p:nvSpPr>
        <p:spPr>
          <a:xfrm>
            <a:off x="4680000" y="4862581"/>
            <a:ext cx="3972681" cy="405765"/>
          </a:xfrm>
          <a:prstGeom prst="rect">
            <a:avLst/>
          </a:prstGeom>
          <a:solidFill>
            <a:srgbClr val="E7E6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도형 70"/>
          <p:cNvSpPr>
            <a:spLocks/>
          </p:cNvSpPr>
          <p:nvPr/>
        </p:nvSpPr>
        <p:spPr>
          <a:xfrm>
            <a:off x="4680000" y="5402581"/>
            <a:ext cx="3972681" cy="405765"/>
          </a:xfrm>
          <a:prstGeom prst="rect">
            <a:avLst/>
          </a:prstGeom>
          <a:solidFill>
            <a:srgbClr val="E7E6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Q&amp;A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도형 71"/>
          <p:cNvSpPr>
            <a:spLocks/>
          </p:cNvSpPr>
          <p:nvPr/>
        </p:nvSpPr>
        <p:spPr>
          <a:xfrm>
            <a:off x="4680000" y="1082581"/>
            <a:ext cx="3972681" cy="405765"/>
          </a:xfrm>
          <a:prstGeom prst="rect">
            <a:avLst/>
          </a:prstGeom>
          <a:solidFill>
            <a:srgbClr val="E7E6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배경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</a:t>
            </a:r>
            <a:r>
              <a:rPr lang="en-US" altLang="ko-KR" sz="2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도형 72"/>
          <p:cNvSpPr>
            <a:spLocks/>
          </p:cNvSpPr>
          <p:nvPr/>
        </p:nvSpPr>
        <p:spPr>
          <a:xfrm>
            <a:off x="4680000" y="1622581"/>
            <a:ext cx="3972681" cy="405765"/>
          </a:xfrm>
          <a:prstGeom prst="rect">
            <a:avLst/>
          </a:prstGeom>
          <a:solidFill>
            <a:srgbClr val="E7E6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D9D99B3-4F46-4E97-9E66-32F8ABA93AB8}"/>
              </a:ext>
            </a:extLst>
          </p:cNvPr>
          <p:cNvCxnSpPr/>
          <p:nvPr/>
        </p:nvCxnSpPr>
        <p:spPr>
          <a:xfrm>
            <a:off x="11597266" y="0"/>
            <a:ext cx="0" cy="6120000"/>
          </a:xfrm>
          <a:prstGeom prst="line">
            <a:avLst/>
          </a:prstGeom>
          <a:ln w="127000">
            <a:solidFill>
              <a:srgbClr val="6398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3C1AC32-D48B-4082-92FF-820BBCFC4DF8}"/>
              </a:ext>
            </a:extLst>
          </p:cNvPr>
          <p:cNvCxnSpPr>
            <a:cxnSpLocks/>
          </p:cNvCxnSpPr>
          <p:nvPr/>
        </p:nvCxnSpPr>
        <p:spPr>
          <a:xfrm flipH="1">
            <a:off x="2097532" y="6613576"/>
            <a:ext cx="9144000" cy="0"/>
          </a:xfrm>
          <a:prstGeom prst="line">
            <a:avLst/>
          </a:prstGeom>
          <a:ln w="127000">
            <a:solidFill>
              <a:srgbClr val="6398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064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720000" y="1123520"/>
            <a:ext cx="3164649" cy="572601"/>
            <a:chOff x="1457960" y="1261745"/>
            <a:chExt cx="3164649" cy="57260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3942EA-5F89-4F0F-947E-4C155E5F578C}"/>
                </a:ext>
              </a:extLst>
            </p:cNvPr>
            <p:cNvGrpSpPr/>
            <p:nvPr/>
          </p:nvGrpSpPr>
          <p:grpSpPr>
            <a:xfrm>
              <a:off x="1457960" y="1261745"/>
              <a:ext cx="439420" cy="444500"/>
              <a:chOff x="1457960" y="1261745"/>
              <a:chExt cx="439420" cy="444500"/>
            </a:xfrm>
          </p:grpSpPr>
          <p:sp>
            <p:nvSpPr>
              <p:cNvPr id="30" name="직사각형 29"/>
              <p:cNvSpPr>
                <a:spLocks/>
              </p:cNvSpPr>
              <p:nvPr/>
            </p:nvSpPr>
            <p:spPr>
              <a:xfrm>
                <a:off x="1457325" y="1261745"/>
                <a:ext cx="324485" cy="324485"/>
              </a:xfrm>
              <a:prstGeom prst="rect">
                <a:avLst/>
              </a:prstGeom>
              <a:solidFill>
                <a:srgbClr val="639848"/>
              </a:solidFill>
              <a:ln w="12700" cap="flat" cmpd="sng">
                <a:solidFill>
                  <a:srgbClr val="63984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1" name="직사각형 30"/>
              <p:cNvSpPr>
                <a:spLocks/>
              </p:cNvSpPr>
              <p:nvPr/>
            </p:nvSpPr>
            <p:spPr>
              <a:xfrm>
                <a:off x="1575435" y="1384935"/>
                <a:ext cx="324485" cy="324485"/>
              </a:xfrm>
              <a:prstGeom prst="rect">
                <a:avLst/>
              </a:prstGeom>
              <a:solidFill>
                <a:srgbClr val="639848">
                  <a:alpha val="47885"/>
                </a:srgbClr>
              </a:solidFill>
              <a:ln w="12700" cap="flat" cmpd="sng">
                <a:solidFill>
                  <a:srgbClr val="639848">
                    <a:alpha val="47843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1457960" y="1326515"/>
              <a:ext cx="3164649" cy="507831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7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 </a:t>
              </a:r>
              <a:r>
                <a:rPr lang="en-US" altLang="ko-KR" sz="27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</a:t>
              </a:r>
              <a:r>
                <a:rPr lang="en-US" altLang="ko-KR" sz="27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7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</a:t>
              </a:r>
              <a:r>
                <a:rPr lang="en-US" altLang="ko-KR" sz="27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및 </a:t>
              </a:r>
              <a:r>
                <a:rPr lang="en-US" altLang="ko-KR" sz="27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목표</a:t>
              </a:r>
              <a:endParaRPr lang="ko-KR" altLang="en-US" sz="27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" name="Rectangle 2"/>
          <p:cNvSpPr>
            <a:spLocks/>
          </p:cNvSpPr>
          <p:nvPr/>
        </p:nvSpPr>
        <p:spPr bwMode="auto">
          <a:xfrm>
            <a:off x="-1142365" y="890270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3" name="Rectangle 4"/>
          <p:cNvSpPr>
            <a:spLocks/>
          </p:cNvSpPr>
          <p:nvPr/>
        </p:nvSpPr>
        <p:spPr bwMode="auto">
          <a:xfrm>
            <a:off x="-1142365" y="890270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4" name="Rectangle 6"/>
          <p:cNvSpPr>
            <a:spLocks/>
          </p:cNvSpPr>
          <p:nvPr/>
        </p:nvSpPr>
        <p:spPr bwMode="auto">
          <a:xfrm>
            <a:off x="-1142365" y="890270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pic>
        <p:nvPicPr>
          <p:cNvPr id="1025" name="_x437527136" descr="C:/Users/진상윤/AppData/Roaming/PolarisOffice/ETemp/9692_2501776/image2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2867" y="2245619"/>
            <a:ext cx="3615690" cy="2700655"/>
          </a:xfrm>
          <a:prstGeom prst="rect">
            <a:avLst/>
          </a:prstGeom>
          <a:noFill/>
          <a:ln w="63500" cap="flat" cmpd="sng">
            <a:solidFill>
              <a:srgbClr val="639848">
                <a:alpha val="100000"/>
              </a:srgbClr>
            </a:solidFill>
            <a:prstDash val="solid"/>
            <a:round/>
          </a:ln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5098005" y="5165983"/>
            <a:ext cx="3145413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증가하는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이용자에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비해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턱없이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부족한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시설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035707" y="5304414"/>
            <a:ext cx="2877711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매년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증가하는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이용자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42" name="그룹 1041"/>
          <p:cNvGrpSpPr/>
          <p:nvPr/>
        </p:nvGrpSpPr>
        <p:grpSpPr>
          <a:xfrm>
            <a:off x="665443" y="2247524"/>
            <a:ext cx="3615690" cy="2700655"/>
            <a:chOff x="1470660" y="2070100"/>
            <a:chExt cx="3615690" cy="2700655"/>
          </a:xfrm>
        </p:grpSpPr>
        <p:grpSp>
          <p:nvGrpSpPr>
            <p:cNvPr id="1036" name="그룹 1035"/>
            <p:cNvGrpSpPr/>
            <p:nvPr/>
          </p:nvGrpSpPr>
          <p:grpSpPr>
            <a:xfrm>
              <a:off x="1470660" y="2070100"/>
              <a:ext cx="3615055" cy="2700020"/>
              <a:chOff x="1470660" y="2070100"/>
              <a:chExt cx="3615055" cy="2700020"/>
            </a:xfrm>
          </p:grpSpPr>
          <p:pic>
            <p:nvPicPr>
              <p:cNvPr id="10" name="그림 9" descr="C:/Users/진상윤/AppData/Roaming/PolarisOffice/ETemp/9692_2501776/image3.gif"/>
              <p:cNvPicPr preferRelativeResize="0">
                <a:picLocks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0703"/>
              <a:stretch>
                <a:fillRect/>
              </a:stretch>
            </p:blipFill>
            <p:spPr>
              <a:xfrm>
                <a:off x="1469390" y="3448685"/>
                <a:ext cx="3615690" cy="1319530"/>
              </a:xfrm>
              <a:prstGeom prst="rect">
                <a:avLst/>
              </a:prstGeom>
              <a:noFill/>
              <a:ln w="63500" cap="flat" cmpd="sng">
                <a:solidFill>
                  <a:srgbClr val="639848">
                    <a:alpha val="100000"/>
                  </a:srgbClr>
                </a:solidFill>
                <a:prstDash val="solid"/>
                <a:round/>
              </a:ln>
            </p:spPr>
          </p:pic>
          <p:pic>
            <p:nvPicPr>
              <p:cNvPr id="1034" name="그림 1033" descr="C:/Users/진상윤/AppData/Roaming/PolarisOffice/ETemp/9692_2501776/image3.gif"/>
              <p:cNvPicPr>
                <a:picLocks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50703"/>
              <a:stretch>
                <a:fillRect/>
              </a:stretch>
            </p:blipFill>
            <p:spPr>
              <a:xfrm>
                <a:off x="1469390" y="2068830"/>
                <a:ext cx="3615690" cy="1319530"/>
              </a:xfrm>
              <a:prstGeom prst="rect">
                <a:avLst/>
              </a:prstGeom>
              <a:noFill/>
              <a:ln w="63500" cap="flat" cmpd="sng">
                <a:solidFill>
                  <a:schemeClr val="accent6">
                    <a:alpha val="100000"/>
                  </a:schemeClr>
                </a:solidFill>
                <a:prstDash val="solid"/>
                <a:round/>
              </a:ln>
            </p:spPr>
          </p:pic>
        </p:grpSp>
        <p:pic>
          <p:nvPicPr>
            <p:cNvPr id="8" name="그림 7" descr="C:/Users/진상윤/AppData/Roaming/PolarisOffice/ETemp/9692_2501776/image3.gif"/>
            <p:cNvPicPr preferRelativeResize="0"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0703"/>
            <a:stretch>
              <a:fillRect/>
            </a:stretch>
          </p:blipFill>
          <p:spPr>
            <a:xfrm>
              <a:off x="1470660" y="2074545"/>
              <a:ext cx="3615690" cy="1319530"/>
            </a:xfrm>
            <a:prstGeom prst="rect">
              <a:avLst/>
            </a:prstGeom>
            <a:noFill/>
            <a:ln w="63500" cap="flat" cmpd="sng">
              <a:solidFill>
                <a:srgbClr val="639848">
                  <a:alpha val="100000"/>
                </a:srgbClr>
              </a:solidFill>
              <a:prstDash val="solid"/>
              <a:round/>
            </a:ln>
          </p:spPr>
        </p:pic>
        <p:sp>
          <p:nvSpPr>
            <p:cNvPr id="1039" name="도형 1038"/>
            <p:cNvSpPr>
              <a:spLocks/>
            </p:cNvSpPr>
            <p:nvPr/>
          </p:nvSpPr>
          <p:spPr>
            <a:xfrm>
              <a:off x="4864100" y="2096770"/>
              <a:ext cx="67310" cy="177800"/>
            </a:xfrm>
            <a:prstGeom prst="rect">
              <a:avLst/>
            </a:prstGeom>
            <a:solidFill>
              <a:srgbClr val="E7E7E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pic>
          <p:nvPicPr>
            <p:cNvPr id="1037" name="그림 1036" descr="C:/Users/진상윤/AppData/Roaming/PolarisOffice/ETemp/9692_2501776/image3.gif"/>
            <p:cNvPicPr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8556" t="2081" r="60669" b="85220"/>
            <a:stretch>
              <a:fillRect/>
            </a:stretch>
          </p:blipFill>
          <p:spPr>
            <a:xfrm>
              <a:off x="4875530" y="2102485"/>
              <a:ext cx="55880" cy="16764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040" name="도형 1039"/>
            <p:cNvSpPr>
              <a:spLocks/>
            </p:cNvSpPr>
            <p:nvPr/>
          </p:nvSpPr>
          <p:spPr>
            <a:xfrm>
              <a:off x="4752340" y="3469005"/>
              <a:ext cx="67310" cy="177800"/>
            </a:xfrm>
            <a:prstGeom prst="rect">
              <a:avLst/>
            </a:prstGeom>
            <a:solidFill>
              <a:srgbClr val="E7E7E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pic>
          <p:nvPicPr>
            <p:cNvPr id="1041" name="그림 1040" descr="C:/Users/진상윤/AppData/Roaming/PolarisOffice/ETemp/9692_2501776/image3.gif"/>
            <p:cNvPicPr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8556" t="2081" r="60669" b="85220"/>
            <a:stretch>
              <a:fillRect/>
            </a:stretch>
          </p:blipFill>
          <p:spPr>
            <a:xfrm>
              <a:off x="4763770" y="3474085"/>
              <a:ext cx="55880" cy="16764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</p:grpSp>
    </p:spTree>
    <p:extLst>
      <p:ext uri="{BB962C8B-B14F-4D97-AF65-F5344CB8AC3E}">
        <p14:creationId xmlns:p14="http://schemas.microsoft.com/office/powerpoint/2010/main" val="187435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437527136" descr="C:/Users/진상윤/AppData/Roaming/PolarisOffice/ETemp/9692_2501776/image4.png"/>
          <p:cNvPicPr preferRelativeResize="0"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520" y="2197763"/>
            <a:ext cx="3370619" cy="2809183"/>
          </a:xfrm>
          <a:prstGeom prst="rect">
            <a:avLst/>
          </a:prstGeom>
          <a:noFill/>
          <a:ln w="63500" cap="flat" cmpd="sng">
            <a:solidFill>
              <a:srgbClr val="639848">
                <a:alpha val="100000"/>
              </a:srgbClr>
            </a:solidFill>
            <a:prstDash val="solid"/>
            <a:round/>
          </a:ln>
        </p:spPr>
      </p:pic>
      <p:sp>
        <p:nvSpPr>
          <p:cNvPr id="11" name="TextBox 10"/>
          <p:cNvSpPr txBox="1">
            <a:spLocks/>
          </p:cNvSpPr>
          <p:nvPr/>
        </p:nvSpPr>
        <p:spPr>
          <a:xfrm>
            <a:off x="757846" y="5372574"/>
            <a:ext cx="30219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교통사고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증가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추세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_x437527712" descr="C:/Users/진상윤/AppData/Roaming/PolarisOffice/ETemp/9692_2501776/image5.png"/>
          <p:cNvPicPr preferRelativeResize="0"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"/>
          <a:stretch>
            <a:fillRect/>
          </a:stretch>
        </p:blipFill>
        <p:spPr bwMode="auto">
          <a:xfrm>
            <a:off x="4488389" y="2662685"/>
            <a:ext cx="4072091" cy="1828973"/>
          </a:xfrm>
          <a:prstGeom prst="rect">
            <a:avLst/>
          </a:prstGeom>
          <a:noFill/>
          <a:ln w="63500" cap="flat" cmpd="sng">
            <a:solidFill>
              <a:srgbClr val="639848">
                <a:alpha val="100000"/>
              </a:srgbClr>
            </a:solidFill>
            <a:prstDash val="solid"/>
            <a:round/>
          </a:ln>
        </p:spPr>
      </p:pic>
      <p:sp>
        <p:nvSpPr>
          <p:cNvPr id="12" name="TextBox 11"/>
          <p:cNvSpPr txBox="1">
            <a:spLocks/>
          </p:cNvSpPr>
          <p:nvPr/>
        </p:nvSpPr>
        <p:spPr>
          <a:xfrm>
            <a:off x="4671377" y="4865209"/>
            <a:ext cx="3714777" cy="10147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교통사고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중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많은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비율을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차지하는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사고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en-US" altLang="ko-KR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측면충돌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20000" y="1123520"/>
            <a:ext cx="3164649" cy="572601"/>
            <a:chOff x="1457960" y="1261745"/>
            <a:chExt cx="3164649" cy="57260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CFFAB1D-4929-4171-A2F4-887805C884CB}"/>
                </a:ext>
              </a:extLst>
            </p:cNvPr>
            <p:cNvGrpSpPr/>
            <p:nvPr/>
          </p:nvGrpSpPr>
          <p:grpSpPr>
            <a:xfrm>
              <a:off x="1457960" y="1261745"/>
              <a:ext cx="439420" cy="444500"/>
              <a:chOff x="1457960" y="1261745"/>
              <a:chExt cx="439420" cy="444500"/>
            </a:xfrm>
          </p:grpSpPr>
          <p:sp>
            <p:nvSpPr>
              <p:cNvPr id="21" name="직사각형 20"/>
              <p:cNvSpPr>
                <a:spLocks/>
              </p:cNvSpPr>
              <p:nvPr/>
            </p:nvSpPr>
            <p:spPr>
              <a:xfrm>
                <a:off x="1457325" y="1261745"/>
                <a:ext cx="324485" cy="324485"/>
              </a:xfrm>
              <a:prstGeom prst="rect">
                <a:avLst/>
              </a:prstGeom>
              <a:solidFill>
                <a:srgbClr val="639848"/>
              </a:solidFill>
              <a:ln w="12700" cap="flat" cmpd="sng">
                <a:solidFill>
                  <a:srgbClr val="63984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직사각형 21"/>
              <p:cNvSpPr>
                <a:spLocks/>
              </p:cNvSpPr>
              <p:nvPr/>
            </p:nvSpPr>
            <p:spPr>
              <a:xfrm>
                <a:off x="1575435" y="1384935"/>
                <a:ext cx="324485" cy="324485"/>
              </a:xfrm>
              <a:prstGeom prst="rect">
                <a:avLst/>
              </a:prstGeom>
              <a:solidFill>
                <a:srgbClr val="639848">
                  <a:alpha val="47885"/>
                </a:srgbClr>
              </a:solidFill>
              <a:ln w="12700" cap="flat" cmpd="sng">
                <a:solidFill>
                  <a:srgbClr val="639848">
                    <a:alpha val="47843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0" name="TextBox 19"/>
            <p:cNvSpPr txBox="1">
              <a:spLocks/>
            </p:cNvSpPr>
            <p:nvPr/>
          </p:nvSpPr>
          <p:spPr>
            <a:xfrm>
              <a:off x="1457960" y="1326515"/>
              <a:ext cx="3164649" cy="507831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700" b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 개발 배경 및 목표</a:t>
              </a:r>
              <a:endParaRPr lang="ko-KR" altLang="en-US" sz="2700" b="1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66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720000" y="1123520"/>
            <a:ext cx="1659890" cy="570865"/>
            <a:chOff x="1457960" y="1261745"/>
            <a:chExt cx="1659890" cy="57086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3942EA-5F89-4F0F-947E-4C155E5F578C}"/>
                </a:ext>
              </a:extLst>
            </p:cNvPr>
            <p:cNvGrpSpPr/>
            <p:nvPr/>
          </p:nvGrpSpPr>
          <p:grpSpPr>
            <a:xfrm>
              <a:off x="1457960" y="1261745"/>
              <a:ext cx="439420" cy="444500"/>
              <a:chOff x="1457960" y="1261745"/>
              <a:chExt cx="439420" cy="444500"/>
            </a:xfrm>
          </p:grpSpPr>
          <p:sp>
            <p:nvSpPr>
              <p:cNvPr id="30" name="직사각형 29"/>
              <p:cNvSpPr>
                <a:spLocks/>
              </p:cNvSpPr>
              <p:nvPr/>
            </p:nvSpPr>
            <p:spPr>
              <a:xfrm>
                <a:off x="1457325" y="1261745"/>
                <a:ext cx="324485" cy="324485"/>
              </a:xfrm>
              <a:prstGeom prst="rect">
                <a:avLst/>
              </a:prstGeom>
              <a:solidFill>
                <a:srgbClr val="639848"/>
              </a:solidFill>
              <a:ln w="12700" cap="flat" cmpd="sng">
                <a:solidFill>
                  <a:srgbClr val="63984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31" name="직사각형 30"/>
              <p:cNvSpPr>
                <a:spLocks/>
              </p:cNvSpPr>
              <p:nvPr/>
            </p:nvSpPr>
            <p:spPr>
              <a:xfrm>
                <a:off x="1575435" y="1384935"/>
                <a:ext cx="324485" cy="324485"/>
              </a:xfrm>
              <a:prstGeom prst="rect">
                <a:avLst/>
              </a:prstGeom>
              <a:solidFill>
                <a:srgbClr val="639848">
                  <a:alpha val="47885"/>
                </a:srgbClr>
              </a:solidFill>
              <a:ln w="12700" cap="flat" cmpd="sng">
                <a:solidFill>
                  <a:srgbClr val="639848">
                    <a:alpha val="47843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</p:grp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1457960" y="1325880"/>
              <a:ext cx="1660525" cy="50736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700" b="1" dirty="0">
                  <a:latin typeface="맑은 고딕" charset="0"/>
                  <a:ea typeface="맑은 고딕" charset="0"/>
                </a:rPr>
                <a:t>02 </a:t>
              </a:r>
              <a:r>
                <a:rPr lang="en-US" altLang="ko-KR" sz="2700" b="1" dirty="0" err="1">
                  <a:latin typeface="맑은 고딕" charset="0"/>
                  <a:ea typeface="맑은 고딕" charset="0"/>
                </a:rPr>
                <a:t>팀원</a:t>
              </a:r>
              <a:r>
                <a:rPr lang="en-US" altLang="ko-KR" sz="2700" b="1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700" b="1" dirty="0" err="1">
                  <a:latin typeface="맑은 고딕" charset="0"/>
                  <a:ea typeface="맑은 고딕" charset="0"/>
                </a:rPr>
                <a:t>역할</a:t>
              </a:r>
              <a:endParaRPr lang="ko-KR" altLang="en-US" sz="2700" b="1" dirty="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47250"/>
              </p:ext>
            </p:extLst>
          </p:nvPr>
        </p:nvGraphicFramePr>
        <p:xfrm>
          <a:off x="1534795" y="2463968"/>
          <a:ext cx="6074410" cy="280860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28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8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0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900" b="1" kern="120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자격</a:t>
                      </a:r>
                      <a:endParaRPr lang="ko-KR" altLang="en-US" sz="1900" b="1" kern="120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900" b="1" kern="120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  <a:endParaRPr lang="ko-KR" altLang="en-US" sz="1900" b="1" kern="120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900" b="1" kern="120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역할</a:t>
                      </a:r>
                      <a:endParaRPr lang="ko-KR" altLang="en-US" sz="1900" b="1" kern="120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8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900" kern="120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팀장</a:t>
                      </a:r>
                      <a:endParaRPr lang="ko-KR" altLang="en-US" sz="1900" kern="120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900" kern="120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김다현</a:t>
                      </a:r>
                      <a:endParaRPr lang="ko-KR" altLang="en-US" sz="1900" kern="120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900" kern="120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전체적인 프로젝트 진행</a:t>
                      </a:r>
                      <a:endParaRPr lang="ko-KR" altLang="en-US" sz="1900" kern="120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8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900" kern="120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팀원</a:t>
                      </a:r>
                      <a:endParaRPr lang="ko-KR" altLang="en-US" sz="1900" kern="120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900" kern="120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김영조</a:t>
                      </a:r>
                      <a:endParaRPr lang="ko-KR" altLang="en-US" sz="1900" kern="120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900" kern="120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애플리케이션 구현</a:t>
                      </a:r>
                      <a:endParaRPr lang="ko-KR" altLang="en-US" sz="1900" kern="120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98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900" kern="120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팀원</a:t>
                      </a:r>
                      <a:endParaRPr lang="ko-KR" altLang="en-US" sz="1900" kern="120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900" kern="120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양승철</a:t>
                      </a:r>
                      <a:endParaRPr lang="ko-KR" altLang="en-US" sz="1900" kern="120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900" kern="120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거리 감지 센서 연동</a:t>
                      </a:r>
                      <a:endParaRPr lang="ko-KR" altLang="en-US" sz="1900" kern="120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8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900" kern="120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팀원</a:t>
                      </a:r>
                      <a:endParaRPr lang="ko-KR" altLang="en-US" sz="1900" kern="120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900" kern="120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임동혁</a:t>
                      </a:r>
                      <a:endParaRPr lang="ko-KR" altLang="en-US" sz="1900" kern="120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900" kern="120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자료 조사 및 디자인</a:t>
                      </a:r>
                      <a:endParaRPr lang="ko-KR" altLang="en-US" sz="1900" kern="120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8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900" kern="120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팀원</a:t>
                      </a:r>
                      <a:endParaRPr lang="ko-KR" altLang="en-US" sz="1900" kern="120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900" kern="120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진상윤</a:t>
                      </a:r>
                      <a:endParaRPr lang="ko-KR" altLang="en-US" sz="1900" kern="120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900" kern="120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LED </a:t>
                      </a:r>
                      <a:r>
                        <a:rPr lang="en-US" altLang="ko-KR" sz="1900" kern="120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매트릭스</a:t>
                      </a:r>
                      <a:r>
                        <a:rPr lang="en-US" altLang="ko-KR" sz="1900" kern="120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900" kern="120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연동</a:t>
                      </a:r>
                      <a:endParaRPr lang="ko-KR" altLang="en-US" sz="1900" kern="120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878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720000" y="1123520"/>
            <a:ext cx="1963999" cy="572601"/>
            <a:chOff x="1457960" y="1261745"/>
            <a:chExt cx="1963999" cy="57260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3942EA-5F89-4F0F-947E-4C155E5F578C}"/>
                </a:ext>
              </a:extLst>
            </p:cNvPr>
            <p:cNvGrpSpPr/>
            <p:nvPr/>
          </p:nvGrpSpPr>
          <p:grpSpPr>
            <a:xfrm>
              <a:off x="1457960" y="1261745"/>
              <a:ext cx="439420" cy="444500"/>
              <a:chOff x="1457960" y="1261745"/>
              <a:chExt cx="439420" cy="444500"/>
            </a:xfrm>
          </p:grpSpPr>
          <p:sp>
            <p:nvSpPr>
              <p:cNvPr id="30" name="직사각형 29"/>
              <p:cNvSpPr>
                <a:spLocks/>
              </p:cNvSpPr>
              <p:nvPr/>
            </p:nvSpPr>
            <p:spPr>
              <a:xfrm>
                <a:off x="1457325" y="1261745"/>
                <a:ext cx="324485" cy="324485"/>
              </a:xfrm>
              <a:prstGeom prst="rect">
                <a:avLst/>
              </a:prstGeom>
              <a:solidFill>
                <a:srgbClr val="639848"/>
              </a:solidFill>
              <a:ln w="12700" cap="flat" cmpd="sng">
                <a:solidFill>
                  <a:srgbClr val="63984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1" name="직사각형 30"/>
              <p:cNvSpPr>
                <a:spLocks/>
              </p:cNvSpPr>
              <p:nvPr/>
            </p:nvSpPr>
            <p:spPr>
              <a:xfrm>
                <a:off x="1575435" y="1384935"/>
                <a:ext cx="324485" cy="324485"/>
              </a:xfrm>
              <a:prstGeom prst="rect">
                <a:avLst/>
              </a:prstGeom>
              <a:solidFill>
                <a:srgbClr val="639848">
                  <a:alpha val="47885"/>
                </a:srgbClr>
              </a:solidFill>
              <a:ln w="12700" cap="flat" cmpd="sng">
                <a:solidFill>
                  <a:srgbClr val="639848">
                    <a:alpha val="47843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1457960" y="1326515"/>
              <a:ext cx="1963999" cy="507831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7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 </a:t>
              </a:r>
              <a:r>
                <a:rPr lang="en-US" altLang="ko-KR" sz="27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개발환경</a:t>
              </a:r>
              <a:endParaRPr lang="ko-KR" altLang="en-US" sz="27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" name="Rectangle 2"/>
          <p:cNvSpPr>
            <a:spLocks/>
          </p:cNvSpPr>
          <p:nvPr/>
        </p:nvSpPr>
        <p:spPr bwMode="auto">
          <a:xfrm>
            <a:off x="-341630" y="2118995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3" name="Rectangle 4"/>
          <p:cNvSpPr>
            <a:spLocks/>
          </p:cNvSpPr>
          <p:nvPr/>
        </p:nvSpPr>
        <p:spPr bwMode="auto">
          <a:xfrm>
            <a:off x="-1142365" y="890270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6" name="Rectangle 10"/>
          <p:cNvSpPr>
            <a:spLocks/>
          </p:cNvSpPr>
          <p:nvPr/>
        </p:nvSpPr>
        <p:spPr bwMode="auto">
          <a:xfrm>
            <a:off x="-1142365" y="890270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99951"/>
              </p:ext>
            </p:extLst>
          </p:nvPr>
        </p:nvGraphicFramePr>
        <p:xfrm>
          <a:off x="1871662" y="2080318"/>
          <a:ext cx="5400675" cy="375221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8505"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개발환경</a:t>
                      </a:r>
                      <a:endParaRPr lang="ko-KR" altLang="en-US" sz="20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OS</a:t>
                      </a:r>
                      <a:endParaRPr lang="ko-KR" altLang="en-US" sz="20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 언어</a:t>
                      </a:r>
                      <a:endParaRPr lang="ko-KR" altLang="en-US" sz="20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9010"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노트북</a:t>
                      </a:r>
                      <a:endParaRPr lang="ko-KR" altLang="en-US" sz="20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Window 10</a:t>
                      </a:r>
                      <a:endParaRPr lang="ko-KR" altLang="en-US" sz="20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C, C++</a:t>
                      </a:r>
                      <a:endParaRPr lang="ko-KR" altLang="en-US" sz="20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9010"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아두이노</a:t>
                      </a:r>
                      <a:endParaRPr lang="ko-KR" altLang="en-US" sz="20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Arduino IDE</a:t>
                      </a:r>
                      <a:endParaRPr lang="ko-KR" altLang="en-US" sz="20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690"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스마트폰</a:t>
                      </a:r>
                      <a:endParaRPr lang="ko-KR" altLang="en-US" sz="20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Android</a:t>
                      </a:r>
                      <a:endParaRPr lang="ko-KR" altLang="en-US" sz="20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Java, Kawa, </a:t>
                      </a:r>
                      <a:endParaRPr lang="ko-KR" altLang="en-US" sz="2000" b="1" kern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algn="ctr" defTabSz="91440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Scheme</a:t>
                      </a:r>
                      <a:endParaRPr lang="ko-KR" altLang="en-US" sz="2000" b="1" kern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19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720000" y="1123520"/>
            <a:ext cx="1963999" cy="572601"/>
            <a:chOff x="1457960" y="1261745"/>
            <a:chExt cx="1963999" cy="57260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3942EA-5F89-4F0F-947E-4C155E5F578C}"/>
                </a:ext>
              </a:extLst>
            </p:cNvPr>
            <p:cNvGrpSpPr/>
            <p:nvPr/>
          </p:nvGrpSpPr>
          <p:grpSpPr>
            <a:xfrm>
              <a:off x="1457960" y="1261745"/>
              <a:ext cx="439420" cy="444500"/>
              <a:chOff x="1457960" y="1261745"/>
              <a:chExt cx="439420" cy="444500"/>
            </a:xfrm>
          </p:grpSpPr>
          <p:sp>
            <p:nvSpPr>
              <p:cNvPr id="30" name="직사각형 29"/>
              <p:cNvSpPr>
                <a:spLocks/>
              </p:cNvSpPr>
              <p:nvPr/>
            </p:nvSpPr>
            <p:spPr>
              <a:xfrm>
                <a:off x="1457325" y="1261745"/>
                <a:ext cx="324485" cy="324485"/>
              </a:xfrm>
              <a:prstGeom prst="rect">
                <a:avLst/>
              </a:prstGeom>
              <a:solidFill>
                <a:srgbClr val="639848"/>
              </a:solidFill>
              <a:ln w="12700" cap="flat" cmpd="sng">
                <a:solidFill>
                  <a:srgbClr val="63984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1" name="직사각형 30"/>
              <p:cNvSpPr>
                <a:spLocks/>
              </p:cNvSpPr>
              <p:nvPr/>
            </p:nvSpPr>
            <p:spPr>
              <a:xfrm>
                <a:off x="1575435" y="1384935"/>
                <a:ext cx="324485" cy="324485"/>
              </a:xfrm>
              <a:prstGeom prst="rect">
                <a:avLst/>
              </a:prstGeom>
              <a:solidFill>
                <a:srgbClr val="639848">
                  <a:alpha val="48670"/>
                </a:srgbClr>
              </a:solidFill>
              <a:ln w="12700" cap="flat" cmpd="sng">
                <a:solidFill>
                  <a:srgbClr val="639848">
                    <a:alpha val="48627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1457960" y="1326515"/>
              <a:ext cx="1963999" cy="507831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700" b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구성요소</a:t>
              </a:r>
              <a:endParaRPr lang="ko-KR" altLang="en-US" sz="2700" b="1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" name="Rectangle 4"/>
          <p:cNvSpPr>
            <a:spLocks/>
          </p:cNvSpPr>
          <p:nvPr/>
        </p:nvSpPr>
        <p:spPr bwMode="auto">
          <a:xfrm>
            <a:off x="-1142365" y="890270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6" name="Rectangle 10"/>
          <p:cNvSpPr>
            <a:spLocks/>
          </p:cNvSpPr>
          <p:nvPr/>
        </p:nvSpPr>
        <p:spPr bwMode="auto">
          <a:xfrm>
            <a:off x="-1142365" y="890270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337239"/>
              </p:ext>
            </p:extLst>
          </p:nvPr>
        </p:nvGraphicFramePr>
        <p:xfrm>
          <a:off x="2029909" y="4148444"/>
          <a:ext cx="5082588" cy="203399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47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2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7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72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8286">
                <a:tc gridSpan="6"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설계</a:t>
                      </a:r>
                      <a:r>
                        <a:rPr lang="en-US" altLang="ko-KR" sz="1400" b="1" kern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b="1" kern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구성요소</a:t>
                      </a:r>
                      <a:endParaRPr lang="ko-KR" altLang="en-US" sz="1400" b="1" kern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4753"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목표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설정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합성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구현/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제작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시험/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평가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도출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952"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✔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✔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✔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✔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✔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✔</a:t>
                      </a:r>
                      <a:endParaRPr lang="ko-KR" altLang="en-US" sz="1400" b="1" kern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678137"/>
              </p:ext>
            </p:extLst>
          </p:nvPr>
        </p:nvGraphicFramePr>
        <p:xfrm>
          <a:off x="2031503" y="1896905"/>
          <a:ext cx="5080994" cy="20331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26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6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2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60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6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60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6841">
                <a:tc gridSpan="7"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설계</a:t>
                      </a:r>
                      <a:r>
                        <a:rPr lang="en-US" altLang="ko-KR" sz="1400" b="1" kern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b="1" kern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제한요소</a:t>
                      </a:r>
                      <a:endParaRPr lang="ko-KR" altLang="en-US" sz="1400" b="1" kern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9513"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성능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규격/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표준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경제성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미학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신뢰성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안전성/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내구성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환경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841"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✔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1" kern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✔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✔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✔</a:t>
                      </a:r>
                      <a:endParaRPr lang="ko-KR" altLang="en-US" sz="1400" b="1" kern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1" kern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4771" marR="114771" marT="57385" marB="5738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89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720000" y="1123520"/>
            <a:ext cx="1963999" cy="572601"/>
            <a:chOff x="1457960" y="1261745"/>
            <a:chExt cx="1963999" cy="57260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3942EA-5F89-4F0F-947E-4C155E5F578C}"/>
                </a:ext>
              </a:extLst>
            </p:cNvPr>
            <p:cNvGrpSpPr/>
            <p:nvPr/>
          </p:nvGrpSpPr>
          <p:grpSpPr>
            <a:xfrm>
              <a:off x="1457960" y="1261745"/>
              <a:ext cx="439420" cy="444500"/>
              <a:chOff x="1457960" y="1261745"/>
              <a:chExt cx="439420" cy="444500"/>
            </a:xfrm>
          </p:grpSpPr>
          <p:sp>
            <p:nvSpPr>
              <p:cNvPr id="30" name="직사각형 29"/>
              <p:cNvSpPr>
                <a:spLocks/>
              </p:cNvSpPr>
              <p:nvPr/>
            </p:nvSpPr>
            <p:spPr>
              <a:xfrm>
                <a:off x="1457960" y="1261745"/>
                <a:ext cx="323215" cy="323215"/>
              </a:xfrm>
              <a:prstGeom prst="rect">
                <a:avLst/>
              </a:prstGeom>
              <a:solidFill>
                <a:srgbClr val="639848"/>
              </a:solidFill>
              <a:ln w="12700" cap="flat" cmpd="sng">
                <a:solidFill>
                  <a:srgbClr val="63984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1" name="직사각형 30"/>
              <p:cNvSpPr>
                <a:spLocks/>
              </p:cNvSpPr>
              <p:nvPr/>
            </p:nvSpPr>
            <p:spPr>
              <a:xfrm>
                <a:off x="1575435" y="1384935"/>
                <a:ext cx="323215" cy="323215"/>
              </a:xfrm>
              <a:prstGeom prst="rect">
                <a:avLst/>
              </a:prstGeom>
              <a:solidFill>
                <a:srgbClr val="639848">
                  <a:alpha val="48670"/>
                </a:srgbClr>
              </a:solidFill>
              <a:ln w="12700" cap="flat" cmpd="sng">
                <a:solidFill>
                  <a:srgbClr val="639848">
                    <a:alpha val="48627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1457960" y="1326515"/>
              <a:ext cx="1963999" cy="507831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7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 </a:t>
              </a:r>
              <a:r>
                <a:rPr lang="en-US" altLang="ko-KR" sz="27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하드웨어</a:t>
              </a:r>
              <a:endParaRPr lang="ko-KR" altLang="en-US" sz="27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" name="Rectangle 2"/>
          <p:cNvSpPr>
            <a:spLocks/>
          </p:cNvSpPr>
          <p:nvPr/>
        </p:nvSpPr>
        <p:spPr bwMode="auto">
          <a:xfrm>
            <a:off x="-341630" y="2118995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3" name="Rectangle 4"/>
          <p:cNvSpPr>
            <a:spLocks/>
          </p:cNvSpPr>
          <p:nvPr/>
        </p:nvSpPr>
        <p:spPr bwMode="auto">
          <a:xfrm>
            <a:off x="-1142365" y="890270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6" name="Rectangle 10"/>
          <p:cNvSpPr>
            <a:spLocks/>
          </p:cNvSpPr>
          <p:nvPr/>
        </p:nvSpPr>
        <p:spPr bwMode="auto">
          <a:xfrm>
            <a:off x="-1142365" y="890270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pic>
        <p:nvPicPr>
          <p:cNvPr id="5" name="그림 4" descr="C:/Users/진상윤/AppData/Roaming/PolarisOffice/ETemp/9692_2501776/image6.jpg"/>
          <p:cNvPicPr preferRelativeResize="0"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0591" y="2438499"/>
            <a:ext cx="2673156" cy="2078035"/>
          </a:xfrm>
          <a:prstGeom prst="rect">
            <a:avLst/>
          </a:prstGeom>
          <a:noFill/>
          <a:ln w="63500" cap="flat" cmpd="sng">
            <a:solidFill>
              <a:srgbClr val="639848">
                <a:alpha val="100000"/>
              </a:srgbClr>
            </a:solidFill>
            <a:prstDash val="solid"/>
            <a:round/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050589D-B284-4B7E-B772-FDA86ADB9E42}"/>
              </a:ext>
            </a:extLst>
          </p:cNvPr>
          <p:cNvGrpSpPr/>
          <p:nvPr/>
        </p:nvGrpSpPr>
        <p:grpSpPr>
          <a:xfrm>
            <a:off x="1033246" y="4906962"/>
            <a:ext cx="1807845" cy="735965"/>
            <a:chOff x="1894205" y="4704715"/>
            <a:chExt cx="1807845" cy="735965"/>
          </a:xfrm>
        </p:grpSpPr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2273935" y="4704715"/>
              <a:ext cx="1038860" cy="399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HC-06</a:t>
              </a:r>
              <a:endPara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>
            <a:xfrm>
              <a:off x="1894205" y="5071745"/>
              <a:ext cx="1807845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블루투스 모듈</a:t>
              </a:r>
              <a:endParaRPr lang="ko-KR" altLang="en-US" sz="18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83FD4B0-3D38-4164-855E-796A5D6144F1}"/>
              </a:ext>
            </a:extLst>
          </p:cNvPr>
          <p:cNvGrpSpPr/>
          <p:nvPr/>
        </p:nvGrpSpPr>
        <p:grpSpPr>
          <a:xfrm>
            <a:off x="3663313" y="4893309"/>
            <a:ext cx="2487295" cy="761365"/>
            <a:chOff x="4219575" y="4681220"/>
            <a:chExt cx="2487295" cy="761365"/>
          </a:xfrm>
        </p:grpSpPr>
        <p:sp>
          <p:nvSpPr>
            <p:cNvPr id="12" name="TextBox 11"/>
            <p:cNvSpPr txBox="1">
              <a:spLocks/>
            </p:cNvSpPr>
            <p:nvPr/>
          </p:nvSpPr>
          <p:spPr>
            <a:xfrm>
              <a:off x="4219575" y="4681220"/>
              <a:ext cx="2487295" cy="399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8x32 </a:t>
              </a:r>
              <a:r>
                <a:rPr lang="en-US" altLang="ko-KR" sz="2000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도트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000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매트릭스</a:t>
              </a:r>
              <a:endPara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TextBox 20"/>
            <p:cNvSpPr txBox="1">
              <a:spLocks/>
            </p:cNvSpPr>
            <p:nvPr/>
          </p:nvSpPr>
          <p:spPr>
            <a:xfrm>
              <a:off x="4682490" y="5073650"/>
              <a:ext cx="155448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LED 모듈</a:t>
              </a:r>
              <a:endParaRPr lang="ko-KR" altLang="en-US" sz="18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83642A1-2DF0-47D0-9CFD-901311299FA6}"/>
              </a:ext>
            </a:extLst>
          </p:cNvPr>
          <p:cNvGrpSpPr/>
          <p:nvPr/>
        </p:nvGrpSpPr>
        <p:grpSpPr>
          <a:xfrm>
            <a:off x="6613523" y="4911207"/>
            <a:ext cx="1990725" cy="737235"/>
            <a:chOff x="6823075" y="4707255"/>
            <a:chExt cx="2072640" cy="737235"/>
          </a:xfrm>
        </p:grpSpPr>
        <p:sp>
          <p:nvSpPr>
            <p:cNvPr id="13" name="TextBox 12"/>
            <p:cNvSpPr txBox="1">
              <a:spLocks/>
            </p:cNvSpPr>
            <p:nvPr/>
          </p:nvSpPr>
          <p:spPr>
            <a:xfrm>
              <a:off x="6929120" y="4707255"/>
              <a:ext cx="1884680" cy="399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TF Mini Lidar</a:t>
              </a:r>
              <a:endPara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/>
            <p:cNvSpPr txBox="1">
              <a:spLocks/>
            </p:cNvSpPr>
            <p:nvPr/>
          </p:nvSpPr>
          <p:spPr>
            <a:xfrm>
              <a:off x="6823075" y="5075555"/>
              <a:ext cx="207264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</a:t>
              </a:r>
              <a:r>
                <a:rPr lang="en-US" altLang="ko-KR" sz="1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8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측정</a:t>
              </a:r>
              <a:r>
                <a:rPr lang="en-US" altLang="ko-KR" sz="1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8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센서</a:t>
              </a:r>
              <a:endPara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CE717F0-D6CD-497B-A990-9DAB47BB1C7C}"/>
              </a:ext>
            </a:extLst>
          </p:cNvPr>
          <p:cNvGrpSpPr>
            <a:grpSpLocks noChangeAspect="1"/>
          </p:cNvGrpSpPr>
          <p:nvPr/>
        </p:nvGrpSpPr>
        <p:grpSpPr>
          <a:xfrm>
            <a:off x="3866547" y="2438499"/>
            <a:ext cx="2080829" cy="2079433"/>
            <a:chOff x="4518660" y="2482215"/>
            <a:chExt cx="1891665" cy="1891665"/>
          </a:xfrm>
        </p:grpSpPr>
        <p:pic>
          <p:nvPicPr>
            <p:cNvPr id="10" name="그림 9" descr="C:/Users/진상윤/AppData/Roaming/PolarisOffice/ETemp/9692_2501776/image8.jpg"/>
            <p:cNvPicPr preferRelativeResize="0"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518660" y="2482215"/>
              <a:ext cx="1891665" cy="1891665"/>
            </a:xfrm>
            <a:prstGeom prst="rect">
              <a:avLst/>
            </a:prstGeom>
            <a:noFill/>
            <a:ln w="63500" cap="flat" cmpd="sng">
              <a:solidFill>
                <a:srgbClr val="639848">
                  <a:alpha val="100000"/>
                </a:srgbClr>
              </a:solidFill>
              <a:prstDash val="solid"/>
              <a:round/>
            </a:ln>
          </p:spPr>
        </p:pic>
        <p:sp>
          <p:nvSpPr>
            <p:cNvPr id="4" name="TextBox 3"/>
            <p:cNvSpPr txBox="1">
              <a:spLocks/>
            </p:cNvSpPr>
            <p:nvPr/>
          </p:nvSpPr>
          <p:spPr>
            <a:xfrm rot="2700000">
              <a:off x="5866130" y="2586355"/>
              <a:ext cx="481965" cy="399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b="1" dirty="0">
                  <a:latin typeface="맑은 고딕" charset="0"/>
                  <a:ea typeface="맑은 고딕" charset="0"/>
                </a:rPr>
                <a:t>x2</a:t>
              </a:r>
              <a:endParaRPr lang="ko-KR" altLang="en-US" sz="2000" b="1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2097D7-834B-404D-8654-A441790511C0}"/>
              </a:ext>
            </a:extLst>
          </p:cNvPr>
          <p:cNvGrpSpPr>
            <a:grpSpLocks noChangeAspect="1"/>
          </p:cNvGrpSpPr>
          <p:nvPr/>
        </p:nvGrpSpPr>
        <p:grpSpPr>
          <a:xfrm>
            <a:off x="6540176" y="2439897"/>
            <a:ext cx="2079433" cy="2078035"/>
            <a:chOff x="6921500" y="2480945"/>
            <a:chExt cx="1890394" cy="1890394"/>
          </a:xfrm>
        </p:grpSpPr>
        <p:pic>
          <p:nvPicPr>
            <p:cNvPr id="8" name="그림 7" descr="C:/Users/진상윤/AppData/Roaming/PolarisOffice/ETemp/9692_2501776/image7.jpg"/>
            <p:cNvPicPr preferRelativeResize="0">
              <a:picLocks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921500" y="2480945"/>
              <a:ext cx="1890394" cy="1890394"/>
            </a:xfrm>
            <a:prstGeom prst="rect">
              <a:avLst/>
            </a:prstGeom>
            <a:noFill/>
            <a:ln w="63500" cap="flat" cmpd="sng">
              <a:solidFill>
                <a:srgbClr val="639848">
                  <a:alpha val="100000"/>
                </a:srgbClr>
              </a:solidFill>
              <a:prstDash val="solid"/>
              <a:round/>
            </a:ln>
          </p:spPr>
        </p:pic>
        <p:sp>
          <p:nvSpPr>
            <p:cNvPr id="20" name="TextBox 19"/>
            <p:cNvSpPr txBox="1">
              <a:spLocks/>
            </p:cNvSpPr>
            <p:nvPr/>
          </p:nvSpPr>
          <p:spPr>
            <a:xfrm rot="2700000">
              <a:off x="8309610" y="2574925"/>
              <a:ext cx="485775" cy="399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b="1">
                  <a:latin typeface="맑은 고딕" charset="0"/>
                  <a:ea typeface="맑은 고딕" charset="0"/>
                </a:rPr>
                <a:t>x3</a:t>
              </a:r>
              <a:endParaRPr lang="ko-KR" altLang="en-US" sz="2000" b="1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855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24B2D2-8D7E-4C30-BE0C-234486DB099C}"/>
              </a:ext>
            </a:extLst>
          </p:cNvPr>
          <p:cNvGrpSpPr/>
          <p:nvPr/>
        </p:nvGrpSpPr>
        <p:grpSpPr>
          <a:xfrm>
            <a:off x="720000" y="1123520"/>
            <a:ext cx="1963999" cy="572601"/>
            <a:chOff x="1457960" y="1261745"/>
            <a:chExt cx="1963999" cy="57260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2098483-1727-4BF5-92D1-B677DB62A758}"/>
                </a:ext>
              </a:extLst>
            </p:cNvPr>
            <p:cNvGrpSpPr/>
            <p:nvPr/>
          </p:nvGrpSpPr>
          <p:grpSpPr>
            <a:xfrm>
              <a:off x="1457960" y="1261745"/>
              <a:ext cx="439420" cy="444500"/>
              <a:chOff x="1457960" y="1261745"/>
              <a:chExt cx="439420" cy="44450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A58D642-33C9-48DA-A008-51645F432D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57960" y="1261745"/>
                <a:ext cx="323215" cy="323215"/>
              </a:xfrm>
              <a:prstGeom prst="rect">
                <a:avLst/>
              </a:prstGeom>
              <a:solidFill>
                <a:srgbClr val="639848"/>
              </a:solidFill>
              <a:ln w="12700" cap="flat" cmpd="sng">
                <a:solidFill>
                  <a:srgbClr val="63984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F99C44A-96B2-4B6A-9783-81C33324CD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75435" y="1384935"/>
                <a:ext cx="323215" cy="323215"/>
              </a:xfrm>
              <a:prstGeom prst="rect">
                <a:avLst/>
              </a:prstGeom>
              <a:solidFill>
                <a:srgbClr val="639848">
                  <a:alpha val="48670"/>
                </a:srgbClr>
              </a:solidFill>
              <a:ln w="12700" cap="flat" cmpd="sng">
                <a:solidFill>
                  <a:srgbClr val="639848">
                    <a:alpha val="48627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4572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135F5B-E9DA-4D53-8B3A-20E07A8FA06F}"/>
                </a:ext>
              </a:extLst>
            </p:cNvPr>
            <p:cNvSpPr txBox="1">
              <a:spLocks/>
            </p:cNvSpPr>
            <p:nvPr/>
          </p:nvSpPr>
          <p:spPr>
            <a:xfrm>
              <a:off x="1457960" y="1326515"/>
              <a:ext cx="1963999" cy="507831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7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 </a:t>
              </a:r>
              <a:r>
                <a:rPr lang="en-US" altLang="ko-KR" sz="27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하드웨어</a:t>
              </a:r>
              <a:endParaRPr lang="ko-KR" altLang="en-US" sz="27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" name="Rectangle 2"/>
          <p:cNvSpPr>
            <a:spLocks/>
          </p:cNvSpPr>
          <p:nvPr/>
        </p:nvSpPr>
        <p:spPr bwMode="auto">
          <a:xfrm>
            <a:off x="-341630" y="2118995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pic>
        <p:nvPicPr>
          <p:cNvPr id="1025" name="_x443984392" descr="C:/Users/진상윤/AppData/Roaming/PolarisOffice/ETemp/9692_2501776/image9.png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61" t="10825" r="33605" b="7346"/>
          <a:stretch>
            <a:fillRect/>
          </a:stretch>
        </p:blipFill>
        <p:spPr bwMode="auto">
          <a:xfrm>
            <a:off x="1922523" y="2118995"/>
            <a:ext cx="5298953" cy="3973631"/>
          </a:xfrm>
          <a:prstGeom prst="rect">
            <a:avLst/>
          </a:prstGeom>
          <a:noFill/>
          <a:ln w="63500" cap="flat" cmpd="sng">
            <a:solidFill>
              <a:srgbClr val="639848">
                <a:alpha val="100000"/>
              </a:srgbClr>
            </a:solidFill>
            <a:prstDash val="solid"/>
            <a:round/>
          </a:ln>
        </p:spPr>
      </p:pic>
      <p:sp>
        <p:nvSpPr>
          <p:cNvPr id="3" name="Rectangle 4"/>
          <p:cNvSpPr>
            <a:spLocks/>
          </p:cNvSpPr>
          <p:nvPr/>
        </p:nvSpPr>
        <p:spPr bwMode="auto">
          <a:xfrm>
            <a:off x="-1142365" y="890270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6" name="Rectangle 10"/>
          <p:cNvSpPr>
            <a:spLocks/>
          </p:cNvSpPr>
          <p:nvPr/>
        </p:nvSpPr>
        <p:spPr bwMode="auto">
          <a:xfrm>
            <a:off x="-1142365" y="890270"/>
            <a:ext cx="139065" cy="277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047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Pages>18</Pages>
  <Words>1063</Words>
  <Characters>0</Characters>
  <Application>Microsoft Office PowerPoint</Application>
  <DocSecurity>0</DocSecurity>
  <PresentationFormat>화면 슬라이드 쇼(4:3)</PresentationFormat>
  <Lines>0</Lines>
  <Paragraphs>209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Calibri</vt:lpstr>
      <vt:lpstr>나눔스퀘어</vt:lpstr>
      <vt:lpstr>나눔스퀘어 Bold</vt:lpstr>
      <vt:lpstr>나눔스퀘어 ExtraBold</vt:lpstr>
      <vt:lpstr>Arial</vt:lpstr>
      <vt:lpstr>맑은 고딕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DaHyeon Kim</dc:creator>
  <cp:lastModifiedBy>201534007@hu.halla.ac.kr</cp:lastModifiedBy>
  <cp:revision>21</cp:revision>
  <dcterms:modified xsi:type="dcterms:W3CDTF">2020-01-24T11:46:15Z</dcterms:modified>
</cp:coreProperties>
</file>